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3"/>
  </p:notesMasterIdLst>
  <p:sldIdLst>
    <p:sldId id="272" r:id="rId5"/>
    <p:sldId id="257" r:id="rId6"/>
    <p:sldId id="274" r:id="rId7"/>
    <p:sldId id="258" r:id="rId8"/>
    <p:sldId id="261" r:id="rId9"/>
    <p:sldId id="262" r:id="rId10"/>
    <p:sldId id="271" r:id="rId11"/>
    <p:sldId id="273"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D0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12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hel Chokairi" userId="54e3f0fa-d25f-454f-b86a-4f290edafb12" providerId="ADAL" clId="{A54047CB-93CA-4FA2-B884-A453374EE134}"/>
    <pc:docChg chg="custSel modSld">
      <pc:chgData name="Nahel Chokairi" userId="54e3f0fa-d25f-454f-b86a-4f290edafb12" providerId="ADAL" clId="{A54047CB-93CA-4FA2-B884-A453374EE134}" dt="2024-10-04T12:43:24.174" v="105"/>
      <pc:docMkLst>
        <pc:docMk/>
      </pc:docMkLst>
      <pc:sldChg chg="modSp mod">
        <pc:chgData name="Nahel Chokairi" userId="54e3f0fa-d25f-454f-b86a-4f290edafb12" providerId="ADAL" clId="{A54047CB-93CA-4FA2-B884-A453374EE134}" dt="2024-10-04T12:38:43.251" v="73" actId="20577"/>
        <pc:sldMkLst>
          <pc:docMk/>
          <pc:sldMk cId="3665058399" sldId="261"/>
        </pc:sldMkLst>
        <pc:spChg chg="mod">
          <ac:chgData name="Nahel Chokairi" userId="54e3f0fa-d25f-454f-b86a-4f290edafb12" providerId="ADAL" clId="{A54047CB-93CA-4FA2-B884-A453374EE134}" dt="2024-10-04T12:37:55.816" v="8" actId="1076"/>
          <ac:spMkLst>
            <pc:docMk/>
            <pc:sldMk cId="3665058399" sldId="261"/>
            <ac:spMk id="7" creationId="{2AE209A9-7564-0353-2022-6EDF2DCC31A3}"/>
          </ac:spMkLst>
        </pc:spChg>
        <pc:spChg chg="mod">
          <ac:chgData name="Nahel Chokairi" userId="54e3f0fa-d25f-454f-b86a-4f290edafb12" providerId="ADAL" clId="{A54047CB-93CA-4FA2-B884-A453374EE134}" dt="2024-10-04T12:38:43.251" v="73" actId="20577"/>
          <ac:spMkLst>
            <pc:docMk/>
            <pc:sldMk cId="3665058399" sldId="261"/>
            <ac:spMk id="8" creationId="{DA671417-2172-C99E-32AC-0F73A54F2C22}"/>
          </ac:spMkLst>
        </pc:spChg>
      </pc:sldChg>
      <pc:sldChg chg="modSp mod">
        <pc:chgData name="Nahel Chokairi" userId="54e3f0fa-d25f-454f-b86a-4f290edafb12" providerId="ADAL" clId="{A54047CB-93CA-4FA2-B884-A453374EE134}" dt="2024-10-04T12:43:24.174" v="105"/>
        <pc:sldMkLst>
          <pc:docMk/>
          <pc:sldMk cId="69437641" sldId="271"/>
        </pc:sldMkLst>
        <pc:spChg chg="mod">
          <ac:chgData name="Nahel Chokairi" userId="54e3f0fa-d25f-454f-b86a-4f290edafb12" providerId="ADAL" clId="{A54047CB-93CA-4FA2-B884-A453374EE134}" dt="2024-10-04T12:43:24.174" v="105"/>
          <ac:spMkLst>
            <pc:docMk/>
            <pc:sldMk cId="69437641" sldId="271"/>
            <ac:spMk id="3" creationId="{0111EF8A-DE69-099B-B14F-BB33FF6E46A8}"/>
          </ac:spMkLst>
        </pc:spChg>
      </pc:sldChg>
    </pc:docChg>
  </pc:docChgLst>
  <pc:docChgLst>
    <pc:chgData name="Christophe Claisse" userId="S::christophe.claisse@michelin.com::d158c71e-ed3c-4b62-a7b7-97da9aff7c9f" providerId="AD" clId="Web-{5852E7CF-CBA1-2A66-AFF6-A5841ACBA0F7}"/>
    <pc:docChg chg="modSld">
      <pc:chgData name="Christophe Claisse" userId="S::christophe.claisse@michelin.com::d158c71e-ed3c-4b62-a7b7-97da9aff7c9f" providerId="AD" clId="Web-{5852E7CF-CBA1-2A66-AFF6-A5841ACBA0F7}" dt="2024-10-02T14:38:23.588" v="9" actId="1076"/>
      <pc:docMkLst>
        <pc:docMk/>
      </pc:docMkLst>
      <pc:sldChg chg="modSp">
        <pc:chgData name="Christophe Claisse" userId="S::christophe.claisse@michelin.com::d158c71e-ed3c-4b62-a7b7-97da9aff7c9f" providerId="AD" clId="Web-{5852E7CF-CBA1-2A66-AFF6-A5841ACBA0F7}" dt="2024-10-02T14:38:23.588" v="9" actId="1076"/>
        <pc:sldMkLst>
          <pc:docMk/>
          <pc:sldMk cId="2669608870" sldId="273"/>
        </pc:sldMkLst>
        <pc:spChg chg="mod">
          <ac:chgData name="Christophe Claisse" userId="S::christophe.claisse@michelin.com::d158c71e-ed3c-4b62-a7b7-97da9aff7c9f" providerId="AD" clId="Web-{5852E7CF-CBA1-2A66-AFF6-A5841ACBA0F7}" dt="2024-10-02T14:38:23.588" v="9" actId="1076"/>
          <ac:spMkLst>
            <pc:docMk/>
            <pc:sldMk cId="2669608870" sldId="273"/>
            <ac:spMk id="6" creationId="{BD54C57F-8B26-4B19-9D71-1D0E3D2C87D7}"/>
          </ac:spMkLst>
        </pc:spChg>
      </pc:sldChg>
    </pc:docChg>
  </pc:docChgLst>
  <pc:docChgLst>
    <pc:chgData name="Christophe Claisse" userId="S::christophe.claisse@michelin.com::d158c71e-ed3c-4b62-a7b7-97da9aff7c9f" providerId="AD" clId="Web-{604C5D50-21C8-1B70-C05D-32078451576D}"/>
    <pc:docChg chg="modSld">
      <pc:chgData name="Christophe Claisse" userId="S::christophe.claisse@michelin.com::d158c71e-ed3c-4b62-a7b7-97da9aff7c9f" providerId="AD" clId="Web-{604C5D50-21C8-1B70-C05D-32078451576D}" dt="2024-10-02T14:25:50.001" v="12" actId="20577"/>
      <pc:docMkLst>
        <pc:docMk/>
      </pc:docMkLst>
      <pc:sldChg chg="modSp">
        <pc:chgData name="Christophe Claisse" userId="S::christophe.claisse@michelin.com::d158c71e-ed3c-4b62-a7b7-97da9aff7c9f" providerId="AD" clId="Web-{604C5D50-21C8-1B70-C05D-32078451576D}" dt="2024-10-02T14:24:37.105" v="7" actId="20577"/>
        <pc:sldMkLst>
          <pc:docMk/>
          <pc:sldMk cId="10673716" sldId="258"/>
        </pc:sldMkLst>
        <pc:spChg chg="mod">
          <ac:chgData name="Christophe Claisse" userId="S::christophe.claisse@michelin.com::d158c71e-ed3c-4b62-a7b7-97da9aff7c9f" providerId="AD" clId="Web-{604C5D50-21C8-1B70-C05D-32078451576D}" dt="2024-10-02T14:24:37.105" v="7" actId="20577"/>
          <ac:spMkLst>
            <pc:docMk/>
            <pc:sldMk cId="10673716" sldId="258"/>
            <ac:spMk id="3" creationId="{B22EB6F6-1930-8109-839D-2DD70AB92422}"/>
          </ac:spMkLst>
        </pc:spChg>
      </pc:sldChg>
      <pc:sldChg chg="modSp">
        <pc:chgData name="Christophe Claisse" userId="S::christophe.claisse@michelin.com::d158c71e-ed3c-4b62-a7b7-97da9aff7c9f" providerId="AD" clId="Web-{604C5D50-21C8-1B70-C05D-32078451576D}" dt="2024-10-02T14:24:16.838" v="4" actId="20577"/>
        <pc:sldMkLst>
          <pc:docMk/>
          <pc:sldMk cId="3665058399" sldId="261"/>
        </pc:sldMkLst>
        <pc:spChg chg="mod">
          <ac:chgData name="Christophe Claisse" userId="S::christophe.claisse@michelin.com::d158c71e-ed3c-4b62-a7b7-97da9aff7c9f" providerId="AD" clId="Web-{604C5D50-21C8-1B70-C05D-32078451576D}" dt="2024-10-02T14:24:16.838" v="4" actId="20577"/>
          <ac:spMkLst>
            <pc:docMk/>
            <pc:sldMk cId="3665058399" sldId="261"/>
            <ac:spMk id="8" creationId="{DA671417-2172-C99E-32AC-0F73A54F2C22}"/>
          </ac:spMkLst>
        </pc:spChg>
        <pc:picChg chg="mod">
          <ac:chgData name="Christophe Claisse" userId="S::christophe.claisse@michelin.com::d158c71e-ed3c-4b62-a7b7-97da9aff7c9f" providerId="AD" clId="Web-{604C5D50-21C8-1B70-C05D-32078451576D}" dt="2024-10-02T14:23:37.226" v="0"/>
          <ac:picMkLst>
            <pc:docMk/>
            <pc:sldMk cId="3665058399" sldId="261"/>
            <ac:picMk id="3" creationId="{FBCEA282-4A19-D41A-7A53-9B8E055ACD66}"/>
          </ac:picMkLst>
        </pc:picChg>
      </pc:sldChg>
      <pc:sldChg chg="modSp">
        <pc:chgData name="Christophe Claisse" userId="S::christophe.claisse@michelin.com::d158c71e-ed3c-4b62-a7b7-97da9aff7c9f" providerId="AD" clId="Web-{604C5D50-21C8-1B70-C05D-32078451576D}" dt="2024-10-02T14:25:50.001" v="12" actId="20577"/>
        <pc:sldMkLst>
          <pc:docMk/>
          <pc:sldMk cId="69437641" sldId="271"/>
        </pc:sldMkLst>
        <pc:spChg chg="mod">
          <ac:chgData name="Christophe Claisse" userId="S::christophe.claisse@michelin.com::d158c71e-ed3c-4b62-a7b7-97da9aff7c9f" providerId="AD" clId="Web-{604C5D50-21C8-1B70-C05D-32078451576D}" dt="2024-10-02T14:25:50.001" v="12" actId="20577"/>
          <ac:spMkLst>
            <pc:docMk/>
            <pc:sldMk cId="69437641" sldId="271"/>
            <ac:spMk id="3" creationId="{0111EF8A-DE69-099B-B14F-BB33FF6E46A8}"/>
          </ac:spMkLst>
        </pc:spChg>
      </pc:sldChg>
    </pc:docChg>
  </pc:docChgLst>
  <pc:docChgLst>
    <pc:chgData name="Nahel Chokairi" userId="54e3f0fa-d25f-454f-b86a-4f290edafb12" providerId="ADAL" clId="{2F8CFBC3-5880-4DA1-89AE-A791923DE960}"/>
    <pc:docChg chg="delSld modSld delMainMaster">
      <pc:chgData name="Nahel Chokairi" userId="54e3f0fa-d25f-454f-b86a-4f290edafb12" providerId="ADAL" clId="{2F8CFBC3-5880-4DA1-89AE-A791923DE960}" dt="2025-04-04T08:34:14.895" v="28" actId="20577"/>
      <pc:docMkLst>
        <pc:docMk/>
      </pc:docMkLst>
      <pc:sldChg chg="modSp mod">
        <pc:chgData name="Nahel Chokairi" userId="54e3f0fa-d25f-454f-b86a-4f290edafb12" providerId="ADAL" clId="{2F8CFBC3-5880-4DA1-89AE-A791923DE960}" dt="2025-04-03T08:18:42.871" v="4" actId="20577"/>
        <pc:sldMkLst>
          <pc:docMk/>
          <pc:sldMk cId="2810586860" sldId="257"/>
        </pc:sldMkLst>
        <pc:spChg chg="mod">
          <ac:chgData name="Nahel Chokairi" userId="54e3f0fa-d25f-454f-b86a-4f290edafb12" providerId="ADAL" clId="{2F8CFBC3-5880-4DA1-89AE-A791923DE960}" dt="2025-04-03T08:18:42.871" v="4" actId="20577"/>
          <ac:spMkLst>
            <pc:docMk/>
            <pc:sldMk cId="2810586860" sldId="257"/>
            <ac:spMk id="3" creationId="{459A5F41-5E0E-7755-3FB1-14348EAFC9C2}"/>
          </ac:spMkLst>
        </pc:spChg>
      </pc:sldChg>
      <pc:sldChg chg="del">
        <pc:chgData name="Nahel Chokairi" userId="54e3f0fa-d25f-454f-b86a-4f290edafb12" providerId="ADAL" clId="{2F8CFBC3-5880-4DA1-89AE-A791923DE960}" dt="2025-04-03T08:18:23.245" v="0" actId="47"/>
        <pc:sldMkLst>
          <pc:docMk/>
          <pc:sldMk cId="386175968" sldId="259"/>
        </pc:sldMkLst>
      </pc:sldChg>
      <pc:sldChg chg="modSp mod">
        <pc:chgData name="Nahel Chokairi" userId="54e3f0fa-d25f-454f-b86a-4f290edafb12" providerId="ADAL" clId="{2F8CFBC3-5880-4DA1-89AE-A791923DE960}" dt="2025-04-04T08:34:14.895" v="28" actId="20577"/>
        <pc:sldMkLst>
          <pc:docMk/>
          <pc:sldMk cId="69437641" sldId="271"/>
        </pc:sldMkLst>
        <pc:spChg chg="mod">
          <ac:chgData name="Nahel Chokairi" userId="54e3f0fa-d25f-454f-b86a-4f290edafb12" providerId="ADAL" clId="{2F8CFBC3-5880-4DA1-89AE-A791923DE960}" dt="2025-04-04T08:34:14.895" v="28" actId="20577"/>
          <ac:spMkLst>
            <pc:docMk/>
            <pc:sldMk cId="69437641" sldId="271"/>
            <ac:spMk id="3" creationId="{0111EF8A-DE69-099B-B14F-BB33FF6E46A8}"/>
          </ac:spMkLst>
        </pc:spChg>
      </pc:sldChg>
      <pc:sldChg chg="del">
        <pc:chgData name="Nahel Chokairi" userId="54e3f0fa-d25f-454f-b86a-4f290edafb12" providerId="ADAL" clId="{2F8CFBC3-5880-4DA1-89AE-A791923DE960}" dt="2025-04-03T08:18:27.093" v="1" actId="47"/>
        <pc:sldMkLst>
          <pc:docMk/>
          <pc:sldMk cId="1363218670" sldId="275"/>
        </pc:sldMkLst>
      </pc:sldChg>
      <pc:sldChg chg="del">
        <pc:chgData name="Nahel Chokairi" userId="54e3f0fa-d25f-454f-b86a-4f290edafb12" providerId="ADAL" clId="{2F8CFBC3-5880-4DA1-89AE-A791923DE960}" dt="2025-04-03T08:18:28.383" v="2" actId="47"/>
        <pc:sldMkLst>
          <pc:docMk/>
          <pc:sldMk cId="3913103056" sldId="307"/>
        </pc:sldMkLst>
      </pc:sldChg>
      <pc:sldChg chg="del">
        <pc:chgData name="Nahel Chokairi" userId="54e3f0fa-d25f-454f-b86a-4f290edafb12" providerId="ADAL" clId="{2F8CFBC3-5880-4DA1-89AE-A791923DE960}" dt="2025-04-03T08:18:35.786" v="3" actId="47"/>
        <pc:sldMkLst>
          <pc:docMk/>
          <pc:sldMk cId="1864995156" sldId="1867"/>
        </pc:sldMkLst>
      </pc:sldChg>
      <pc:sldChg chg="del">
        <pc:chgData name="Nahel Chokairi" userId="54e3f0fa-d25f-454f-b86a-4f290edafb12" providerId="ADAL" clId="{2F8CFBC3-5880-4DA1-89AE-A791923DE960}" dt="2025-04-03T08:18:35.786" v="3" actId="47"/>
        <pc:sldMkLst>
          <pc:docMk/>
          <pc:sldMk cId="2561611863" sldId="1869"/>
        </pc:sldMkLst>
      </pc:sldChg>
      <pc:sldChg chg="del">
        <pc:chgData name="Nahel Chokairi" userId="54e3f0fa-d25f-454f-b86a-4f290edafb12" providerId="ADAL" clId="{2F8CFBC3-5880-4DA1-89AE-A791923DE960}" dt="2025-04-03T08:18:35.786" v="3" actId="47"/>
        <pc:sldMkLst>
          <pc:docMk/>
          <pc:sldMk cId="2049586489" sldId="1874"/>
        </pc:sldMkLst>
      </pc:sldChg>
      <pc:sldChg chg="del">
        <pc:chgData name="Nahel Chokairi" userId="54e3f0fa-d25f-454f-b86a-4f290edafb12" providerId="ADAL" clId="{2F8CFBC3-5880-4DA1-89AE-A791923DE960}" dt="2025-04-03T08:18:35.786" v="3" actId="47"/>
        <pc:sldMkLst>
          <pc:docMk/>
          <pc:sldMk cId="3178888394" sldId="1882"/>
        </pc:sldMkLst>
      </pc:sldChg>
      <pc:sldMasterChg chg="del delSldLayout">
        <pc:chgData name="Nahel Chokairi" userId="54e3f0fa-d25f-454f-b86a-4f290edafb12" providerId="ADAL" clId="{2F8CFBC3-5880-4DA1-89AE-A791923DE960}" dt="2025-04-03T08:18:35.786" v="3" actId="47"/>
        <pc:sldMasterMkLst>
          <pc:docMk/>
          <pc:sldMasterMk cId="3271054620" sldId="2147483660"/>
        </pc:sldMasterMkLst>
        <pc:sldLayoutChg chg="del">
          <pc:chgData name="Nahel Chokairi" userId="54e3f0fa-d25f-454f-b86a-4f290edafb12" providerId="ADAL" clId="{2F8CFBC3-5880-4DA1-89AE-A791923DE960}" dt="2025-04-03T08:18:35.786" v="3" actId="47"/>
          <pc:sldLayoutMkLst>
            <pc:docMk/>
            <pc:sldMasterMk cId="3271054620" sldId="2147483660"/>
            <pc:sldLayoutMk cId="3491184885" sldId="2147483661"/>
          </pc:sldLayoutMkLst>
        </pc:sldLayoutChg>
        <pc:sldLayoutChg chg="del">
          <pc:chgData name="Nahel Chokairi" userId="54e3f0fa-d25f-454f-b86a-4f290edafb12" providerId="ADAL" clId="{2F8CFBC3-5880-4DA1-89AE-A791923DE960}" dt="2025-04-03T08:18:35.786" v="3" actId="47"/>
          <pc:sldLayoutMkLst>
            <pc:docMk/>
            <pc:sldMasterMk cId="3271054620" sldId="2147483660"/>
            <pc:sldLayoutMk cId="2876928041" sldId="2147483662"/>
          </pc:sldLayoutMkLst>
        </pc:sldLayoutChg>
        <pc:sldLayoutChg chg="del">
          <pc:chgData name="Nahel Chokairi" userId="54e3f0fa-d25f-454f-b86a-4f290edafb12" providerId="ADAL" clId="{2F8CFBC3-5880-4DA1-89AE-A791923DE960}" dt="2025-04-03T08:18:35.786" v="3" actId="47"/>
          <pc:sldLayoutMkLst>
            <pc:docMk/>
            <pc:sldMasterMk cId="3271054620" sldId="2147483660"/>
            <pc:sldLayoutMk cId="1642183201" sldId="2147483663"/>
          </pc:sldLayoutMkLst>
        </pc:sldLayoutChg>
        <pc:sldLayoutChg chg="del">
          <pc:chgData name="Nahel Chokairi" userId="54e3f0fa-d25f-454f-b86a-4f290edafb12" providerId="ADAL" clId="{2F8CFBC3-5880-4DA1-89AE-A791923DE960}" dt="2025-04-03T08:18:35.786" v="3" actId="47"/>
          <pc:sldLayoutMkLst>
            <pc:docMk/>
            <pc:sldMasterMk cId="3271054620" sldId="2147483660"/>
            <pc:sldLayoutMk cId="3826923063" sldId="2147483664"/>
          </pc:sldLayoutMkLst>
        </pc:sldLayoutChg>
        <pc:sldLayoutChg chg="del">
          <pc:chgData name="Nahel Chokairi" userId="54e3f0fa-d25f-454f-b86a-4f290edafb12" providerId="ADAL" clId="{2F8CFBC3-5880-4DA1-89AE-A791923DE960}" dt="2025-04-03T08:18:35.786" v="3" actId="47"/>
          <pc:sldLayoutMkLst>
            <pc:docMk/>
            <pc:sldMasterMk cId="3271054620" sldId="2147483660"/>
            <pc:sldLayoutMk cId="2504953900" sldId="2147483665"/>
          </pc:sldLayoutMkLst>
        </pc:sldLayoutChg>
        <pc:sldLayoutChg chg="del">
          <pc:chgData name="Nahel Chokairi" userId="54e3f0fa-d25f-454f-b86a-4f290edafb12" providerId="ADAL" clId="{2F8CFBC3-5880-4DA1-89AE-A791923DE960}" dt="2025-04-03T08:18:35.786" v="3" actId="47"/>
          <pc:sldLayoutMkLst>
            <pc:docMk/>
            <pc:sldMasterMk cId="3271054620" sldId="2147483660"/>
            <pc:sldLayoutMk cId="3320172189" sldId="2147483666"/>
          </pc:sldLayoutMkLst>
        </pc:sldLayoutChg>
        <pc:sldLayoutChg chg="del">
          <pc:chgData name="Nahel Chokairi" userId="54e3f0fa-d25f-454f-b86a-4f290edafb12" providerId="ADAL" clId="{2F8CFBC3-5880-4DA1-89AE-A791923DE960}" dt="2025-04-03T08:18:35.786" v="3" actId="47"/>
          <pc:sldLayoutMkLst>
            <pc:docMk/>
            <pc:sldMasterMk cId="3271054620" sldId="2147483660"/>
            <pc:sldLayoutMk cId="2863411781" sldId="2147483667"/>
          </pc:sldLayoutMkLst>
        </pc:sldLayoutChg>
        <pc:sldLayoutChg chg="del">
          <pc:chgData name="Nahel Chokairi" userId="54e3f0fa-d25f-454f-b86a-4f290edafb12" providerId="ADAL" clId="{2F8CFBC3-5880-4DA1-89AE-A791923DE960}" dt="2025-04-03T08:18:35.786" v="3" actId="47"/>
          <pc:sldLayoutMkLst>
            <pc:docMk/>
            <pc:sldMasterMk cId="3271054620" sldId="2147483660"/>
            <pc:sldLayoutMk cId="1239837523" sldId="2147483668"/>
          </pc:sldLayoutMkLst>
        </pc:sldLayoutChg>
        <pc:sldLayoutChg chg="del">
          <pc:chgData name="Nahel Chokairi" userId="54e3f0fa-d25f-454f-b86a-4f290edafb12" providerId="ADAL" clId="{2F8CFBC3-5880-4DA1-89AE-A791923DE960}" dt="2025-04-03T08:18:35.786" v="3" actId="47"/>
          <pc:sldLayoutMkLst>
            <pc:docMk/>
            <pc:sldMasterMk cId="3271054620" sldId="2147483660"/>
            <pc:sldLayoutMk cId="2929395666" sldId="2147483669"/>
          </pc:sldLayoutMkLst>
        </pc:sldLayoutChg>
        <pc:sldLayoutChg chg="del">
          <pc:chgData name="Nahel Chokairi" userId="54e3f0fa-d25f-454f-b86a-4f290edafb12" providerId="ADAL" clId="{2F8CFBC3-5880-4DA1-89AE-A791923DE960}" dt="2025-04-03T08:18:35.786" v="3" actId="47"/>
          <pc:sldLayoutMkLst>
            <pc:docMk/>
            <pc:sldMasterMk cId="3271054620" sldId="2147483660"/>
            <pc:sldLayoutMk cId="1256720994" sldId="2147483670"/>
          </pc:sldLayoutMkLst>
        </pc:sldLayoutChg>
        <pc:sldLayoutChg chg="del">
          <pc:chgData name="Nahel Chokairi" userId="54e3f0fa-d25f-454f-b86a-4f290edafb12" providerId="ADAL" clId="{2F8CFBC3-5880-4DA1-89AE-A791923DE960}" dt="2025-04-03T08:18:35.786" v="3" actId="47"/>
          <pc:sldLayoutMkLst>
            <pc:docMk/>
            <pc:sldMasterMk cId="3271054620" sldId="2147483660"/>
            <pc:sldLayoutMk cId="3393708227" sldId="2147483671"/>
          </pc:sldLayoutMkLst>
        </pc:sldLayoutChg>
      </pc:sldMasterChg>
    </pc:docChg>
  </pc:docChgLst>
  <pc:docChgLst>
    <pc:chgData name="Christophe Claisse" userId="S::christophe.claisse@michelin.com::d158c71e-ed3c-4b62-a7b7-97da9aff7c9f" providerId="AD" clId="Web-{363BB198-AC91-4353-7EB0-01A5EB8B82CB}"/>
    <pc:docChg chg="modSld">
      <pc:chgData name="Christophe Claisse" userId="S::christophe.claisse@michelin.com::d158c71e-ed3c-4b62-a7b7-97da9aff7c9f" providerId="AD" clId="Web-{363BB198-AC91-4353-7EB0-01A5EB8B82CB}" dt="2024-10-02T14:52:25.570" v="3" actId="20577"/>
      <pc:docMkLst>
        <pc:docMk/>
      </pc:docMkLst>
      <pc:sldChg chg="modSp">
        <pc:chgData name="Christophe Claisse" userId="S::christophe.claisse@michelin.com::d158c71e-ed3c-4b62-a7b7-97da9aff7c9f" providerId="AD" clId="Web-{363BB198-AC91-4353-7EB0-01A5EB8B82CB}" dt="2024-10-02T14:52:25.570" v="3" actId="20577"/>
        <pc:sldMkLst>
          <pc:docMk/>
          <pc:sldMk cId="2810586860" sldId="257"/>
        </pc:sldMkLst>
        <pc:spChg chg="mod">
          <ac:chgData name="Christophe Claisse" userId="S::christophe.claisse@michelin.com::d158c71e-ed3c-4b62-a7b7-97da9aff7c9f" providerId="AD" clId="Web-{363BB198-AC91-4353-7EB0-01A5EB8B82CB}" dt="2024-10-02T14:52:25.570" v="3" actId="20577"/>
          <ac:spMkLst>
            <pc:docMk/>
            <pc:sldMk cId="2810586860" sldId="257"/>
            <ac:spMk id="3" creationId="{459A5F41-5E0E-7755-3FB1-14348EAFC9C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047B9D-95BC-4764-9116-56853A1324A5}" type="datetimeFigureOut">
              <a:rPr lang="fr-FR" smtClean="0"/>
              <a:t>03/04/2025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50D870-7042-4185-9C93-B6EFE03C5D52}" type="slidenum">
              <a:rPr lang="fr-FR" smtClean="0"/>
              <a:t>‹N°›</a:t>
            </a:fld>
            <a:endParaRPr lang="fr-FR"/>
          </a:p>
        </p:txBody>
      </p:sp>
    </p:spTree>
    <p:extLst>
      <p:ext uri="{BB962C8B-B14F-4D97-AF65-F5344CB8AC3E}">
        <p14:creationId xmlns:p14="http://schemas.microsoft.com/office/powerpoint/2010/main" val="2062395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5550D870-7042-4185-9C93-B6EFE03C5D52}" type="slidenum">
              <a:rPr lang="fr-FR" smtClean="0"/>
              <a:t>7</a:t>
            </a:fld>
            <a:endParaRPr lang="fr-FR"/>
          </a:p>
        </p:txBody>
      </p:sp>
    </p:spTree>
    <p:extLst>
      <p:ext uri="{BB962C8B-B14F-4D97-AF65-F5344CB8AC3E}">
        <p14:creationId xmlns:p14="http://schemas.microsoft.com/office/powerpoint/2010/main" val="1386858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C8F8B6-B172-0A17-936E-94C39F9B35A7}"/>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C474457-A3A8-F3A1-798F-E28B1C8027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5401419-5042-6496-B454-B2820654AD55}"/>
              </a:ext>
            </a:extLst>
          </p:cNvPr>
          <p:cNvSpPr>
            <a:spLocks noGrp="1"/>
          </p:cNvSpPr>
          <p:nvPr>
            <p:ph type="dt" sz="half" idx="10"/>
          </p:nvPr>
        </p:nvSpPr>
        <p:spPr/>
        <p:txBody>
          <a:bodyPr/>
          <a:lstStyle/>
          <a:p>
            <a:fld id="{BDDCED88-EAD8-4D4D-A55A-BA68D74E89B6}" type="datetimeFigureOut">
              <a:rPr lang="fr-FR" smtClean="0"/>
              <a:t>03/04/2025</a:t>
            </a:fld>
            <a:endParaRPr lang="fr-FR"/>
          </a:p>
        </p:txBody>
      </p:sp>
      <p:sp>
        <p:nvSpPr>
          <p:cNvPr id="5" name="Espace réservé du pied de page 4">
            <a:extLst>
              <a:ext uri="{FF2B5EF4-FFF2-40B4-BE49-F238E27FC236}">
                <a16:creationId xmlns:a16="http://schemas.microsoft.com/office/drawing/2014/main" id="{47018CF5-1421-0FAF-2FF4-35098BB55EB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AAC2E90-5FE0-F235-C22F-A878A6EAAFC1}"/>
              </a:ext>
            </a:extLst>
          </p:cNvPr>
          <p:cNvSpPr>
            <a:spLocks noGrp="1"/>
          </p:cNvSpPr>
          <p:nvPr>
            <p:ph type="sldNum" sz="quarter" idx="12"/>
          </p:nvPr>
        </p:nvSpPr>
        <p:spPr/>
        <p:txBody>
          <a:bodyPr/>
          <a:lstStyle/>
          <a:p>
            <a:fld id="{88CD69F0-7950-4FF1-AA4E-775625E9031B}" type="slidenum">
              <a:rPr lang="fr-FR" smtClean="0"/>
              <a:t>‹N°›</a:t>
            </a:fld>
            <a:endParaRPr lang="fr-FR"/>
          </a:p>
        </p:txBody>
      </p:sp>
    </p:spTree>
    <p:extLst>
      <p:ext uri="{BB962C8B-B14F-4D97-AF65-F5344CB8AC3E}">
        <p14:creationId xmlns:p14="http://schemas.microsoft.com/office/powerpoint/2010/main" val="4174662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FE6EE98-2BD3-9DF4-BD36-34F840B6F3A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139963C3-BC01-1742-CFEE-BB28DADF818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3FC2B5D-3E83-F251-7E76-BDC38D873EA4}"/>
              </a:ext>
            </a:extLst>
          </p:cNvPr>
          <p:cNvSpPr>
            <a:spLocks noGrp="1"/>
          </p:cNvSpPr>
          <p:nvPr>
            <p:ph type="dt" sz="half" idx="10"/>
          </p:nvPr>
        </p:nvSpPr>
        <p:spPr/>
        <p:txBody>
          <a:bodyPr/>
          <a:lstStyle/>
          <a:p>
            <a:fld id="{BDDCED88-EAD8-4D4D-A55A-BA68D74E89B6}" type="datetimeFigureOut">
              <a:rPr lang="fr-FR" smtClean="0"/>
              <a:t>03/04/2025</a:t>
            </a:fld>
            <a:endParaRPr lang="fr-FR"/>
          </a:p>
        </p:txBody>
      </p:sp>
      <p:sp>
        <p:nvSpPr>
          <p:cNvPr id="5" name="Espace réservé du pied de page 4">
            <a:extLst>
              <a:ext uri="{FF2B5EF4-FFF2-40B4-BE49-F238E27FC236}">
                <a16:creationId xmlns:a16="http://schemas.microsoft.com/office/drawing/2014/main" id="{9183B42A-036A-D2DA-F281-085BF80E867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A8EC35C-AC43-2C56-4894-1B05D546BD2F}"/>
              </a:ext>
            </a:extLst>
          </p:cNvPr>
          <p:cNvSpPr>
            <a:spLocks noGrp="1"/>
          </p:cNvSpPr>
          <p:nvPr>
            <p:ph type="sldNum" sz="quarter" idx="12"/>
          </p:nvPr>
        </p:nvSpPr>
        <p:spPr/>
        <p:txBody>
          <a:bodyPr/>
          <a:lstStyle/>
          <a:p>
            <a:fld id="{88CD69F0-7950-4FF1-AA4E-775625E9031B}" type="slidenum">
              <a:rPr lang="fr-FR" smtClean="0"/>
              <a:t>‹N°›</a:t>
            </a:fld>
            <a:endParaRPr lang="fr-FR"/>
          </a:p>
        </p:txBody>
      </p:sp>
    </p:spTree>
    <p:extLst>
      <p:ext uri="{BB962C8B-B14F-4D97-AF65-F5344CB8AC3E}">
        <p14:creationId xmlns:p14="http://schemas.microsoft.com/office/powerpoint/2010/main" val="3849943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E3EC808-2357-A9CA-0BDC-F39063D6D04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2E3B462B-76DF-01B9-5253-80831992933E}"/>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E26F9FD-FD43-4D17-E578-E17A45844894}"/>
              </a:ext>
            </a:extLst>
          </p:cNvPr>
          <p:cNvSpPr>
            <a:spLocks noGrp="1"/>
          </p:cNvSpPr>
          <p:nvPr>
            <p:ph type="dt" sz="half" idx="10"/>
          </p:nvPr>
        </p:nvSpPr>
        <p:spPr/>
        <p:txBody>
          <a:bodyPr/>
          <a:lstStyle/>
          <a:p>
            <a:fld id="{BDDCED88-EAD8-4D4D-A55A-BA68D74E89B6}" type="datetimeFigureOut">
              <a:rPr lang="fr-FR" smtClean="0"/>
              <a:t>03/04/2025</a:t>
            </a:fld>
            <a:endParaRPr lang="fr-FR"/>
          </a:p>
        </p:txBody>
      </p:sp>
      <p:sp>
        <p:nvSpPr>
          <p:cNvPr id="5" name="Espace réservé du pied de page 4">
            <a:extLst>
              <a:ext uri="{FF2B5EF4-FFF2-40B4-BE49-F238E27FC236}">
                <a16:creationId xmlns:a16="http://schemas.microsoft.com/office/drawing/2014/main" id="{D6F995E7-F450-B5D1-5DDD-9C64C52AB4D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C659428-B3F6-A57C-01D1-220D189244D6}"/>
              </a:ext>
            </a:extLst>
          </p:cNvPr>
          <p:cNvSpPr>
            <a:spLocks noGrp="1"/>
          </p:cNvSpPr>
          <p:nvPr>
            <p:ph type="sldNum" sz="quarter" idx="12"/>
          </p:nvPr>
        </p:nvSpPr>
        <p:spPr/>
        <p:txBody>
          <a:bodyPr/>
          <a:lstStyle/>
          <a:p>
            <a:fld id="{88CD69F0-7950-4FF1-AA4E-775625E9031B}" type="slidenum">
              <a:rPr lang="fr-FR" smtClean="0"/>
              <a:t>‹N°›</a:t>
            </a:fld>
            <a:endParaRPr lang="fr-FR"/>
          </a:p>
        </p:txBody>
      </p:sp>
    </p:spTree>
    <p:extLst>
      <p:ext uri="{BB962C8B-B14F-4D97-AF65-F5344CB8AC3E}">
        <p14:creationId xmlns:p14="http://schemas.microsoft.com/office/powerpoint/2010/main" val="2890278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7F1C90-869D-E57B-9C16-6A45BCD287B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B41CF24-7681-9327-3F5D-66ACF7A73A0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788F2FC-3A5D-DDD2-F224-B845508EE1A0}"/>
              </a:ext>
            </a:extLst>
          </p:cNvPr>
          <p:cNvSpPr>
            <a:spLocks noGrp="1"/>
          </p:cNvSpPr>
          <p:nvPr>
            <p:ph type="dt" sz="half" idx="10"/>
          </p:nvPr>
        </p:nvSpPr>
        <p:spPr/>
        <p:txBody>
          <a:bodyPr/>
          <a:lstStyle/>
          <a:p>
            <a:fld id="{BDDCED88-EAD8-4D4D-A55A-BA68D74E89B6}" type="datetimeFigureOut">
              <a:rPr lang="fr-FR" smtClean="0"/>
              <a:t>03/04/2025</a:t>
            </a:fld>
            <a:endParaRPr lang="fr-FR"/>
          </a:p>
        </p:txBody>
      </p:sp>
      <p:sp>
        <p:nvSpPr>
          <p:cNvPr id="5" name="Espace réservé du pied de page 4">
            <a:extLst>
              <a:ext uri="{FF2B5EF4-FFF2-40B4-BE49-F238E27FC236}">
                <a16:creationId xmlns:a16="http://schemas.microsoft.com/office/drawing/2014/main" id="{56427C05-0DC9-57BB-2DDD-374D0760428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EEEDD10-252F-DE26-41C6-381273036087}"/>
              </a:ext>
            </a:extLst>
          </p:cNvPr>
          <p:cNvSpPr>
            <a:spLocks noGrp="1"/>
          </p:cNvSpPr>
          <p:nvPr>
            <p:ph type="sldNum" sz="quarter" idx="12"/>
          </p:nvPr>
        </p:nvSpPr>
        <p:spPr/>
        <p:txBody>
          <a:bodyPr/>
          <a:lstStyle/>
          <a:p>
            <a:fld id="{88CD69F0-7950-4FF1-AA4E-775625E9031B}" type="slidenum">
              <a:rPr lang="fr-FR" smtClean="0"/>
              <a:t>‹N°›</a:t>
            </a:fld>
            <a:endParaRPr lang="fr-FR"/>
          </a:p>
        </p:txBody>
      </p:sp>
    </p:spTree>
    <p:extLst>
      <p:ext uri="{BB962C8B-B14F-4D97-AF65-F5344CB8AC3E}">
        <p14:creationId xmlns:p14="http://schemas.microsoft.com/office/powerpoint/2010/main" val="4161109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9687DA-BE92-E302-0CE4-853C61B0BB2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5D7DB9B-D8B3-58AE-0FEB-D92FBC383A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CED97131-1696-A54C-7109-736067B5AAB2}"/>
              </a:ext>
            </a:extLst>
          </p:cNvPr>
          <p:cNvSpPr>
            <a:spLocks noGrp="1"/>
          </p:cNvSpPr>
          <p:nvPr>
            <p:ph type="dt" sz="half" idx="10"/>
          </p:nvPr>
        </p:nvSpPr>
        <p:spPr/>
        <p:txBody>
          <a:bodyPr/>
          <a:lstStyle/>
          <a:p>
            <a:fld id="{BDDCED88-EAD8-4D4D-A55A-BA68D74E89B6}" type="datetimeFigureOut">
              <a:rPr lang="fr-FR" smtClean="0"/>
              <a:t>03/04/2025</a:t>
            </a:fld>
            <a:endParaRPr lang="fr-FR"/>
          </a:p>
        </p:txBody>
      </p:sp>
      <p:sp>
        <p:nvSpPr>
          <p:cNvPr id="5" name="Espace réservé du pied de page 4">
            <a:extLst>
              <a:ext uri="{FF2B5EF4-FFF2-40B4-BE49-F238E27FC236}">
                <a16:creationId xmlns:a16="http://schemas.microsoft.com/office/drawing/2014/main" id="{47663DD7-EE58-498E-8A9A-64D3F4F856F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B002384-14D9-74CD-85E5-239F31D185F7}"/>
              </a:ext>
            </a:extLst>
          </p:cNvPr>
          <p:cNvSpPr>
            <a:spLocks noGrp="1"/>
          </p:cNvSpPr>
          <p:nvPr>
            <p:ph type="sldNum" sz="quarter" idx="12"/>
          </p:nvPr>
        </p:nvSpPr>
        <p:spPr/>
        <p:txBody>
          <a:bodyPr/>
          <a:lstStyle/>
          <a:p>
            <a:fld id="{88CD69F0-7950-4FF1-AA4E-775625E9031B}" type="slidenum">
              <a:rPr lang="fr-FR" smtClean="0"/>
              <a:t>‹N°›</a:t>
            </a:fld>
            <a:endParaRPr lang="fr-FR"/>
          </a:p>
        </p:txBody>
      </p:sp>
    </p:spTree>
    <p:extLst>
      <p:ext uri="{BB962C8B-B14F-4D97-AF65-F5344CB8AC3E}">
        <p14:creationId xmlns:p14="http://schemas.microsoft.com/office/powerpoint/2010/main" val="3490366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69A504-9851-1107-27FC-D842D639293E}"/>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0803510-767F-BB88-909F-454E7123A5DA}"/>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1934B595-E38A-2A9D-7657-AB0E83705406}"/>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AFA09F8D-5324-C66D-2FB6-217F2A60F9CA}"/>
              </a:ext>
            </a:extLst>
          </p:cNvPr>
          <p:cNvSpPr>
            <a:spLocks noGrp="1"/>
          </p:cNvSpPr>
          <p:nvPr>
            <p:ph type="dt" sz="half" idx="10"/>
          </p:nvPr>
        </p:nvSpPr>
        <p:spPr/>
        <p:txBody>
          <a:bodyPr/>
          <a:lstStyle/>
          <a:p>
            <a:fld id="{BDDCED88-EAD8-4D4D-A55A-BA68D74E89B6}" type="datetimeFigureOut">
              <a:rPr lang="fr-FR" smtClean="0"/>
              <a:t>03/04/2025</a:t>
            </a:fld>
            <a:endParaRPr lang="fr-FR"/>
          </a:p>
        </p:txBody>
      </p:sp>
      <p:sp>
        <p:nvSpPr>
          <p:cNvPr id="6" name="Espace réservé du pied de page 5">
            <a:extLst>
              <a:ext uri="{FF2B5EF4-FFF2-40B4-BE49-F238E27FC236}">
                <a16:creationId xmlns:a16="http://schemas.microsoft.com/office/drawing/2014/main" id="{38CD6B9E-88E1-E81C-1F56-1778156873F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0B911C0-EB60-DCE0-5C2B-15BCAE9B7489}"/>
              </a:ext>
            </a:extLst>
          </p:cNvPr>
          <p:cNvSpPr>
            <a:spLocks noGrp="1"/>
          </p:cNvSpPr>
          <p:nvPr>
            <p:ph type="sldNum" sz="quarter" idx="12"/>
          </p:nvPr>
        </p:nvSpPr>
        <p:spPr/>
        <p:txBody>
          <a:bodyPr/>
          <a:lstStyle/>
          <a:p>
            <a:fld id="{88CD69F0-7950-4FF1-AA4E-775625E9031B}" type="slidenum">
              <a:rPr lang="fr-FR" smtClean="0"/>
              <a:t>‹N°›</a:t>
            </a:fld>
            <a:endParaRPr lang="fr-FR"/>
          </a:p>
        </p:txBody>
      </p:sp>
    </p:spTree>
    <p:extLst>
      <p:ext uri="{BB962C8B-B14F-4D97-AF65-F5344CB8AC3E}">
        <p14:creationId xmlns:p14="http://schemas.microsoft.com/office/powerpoint/2010/main" val="3682149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E25309-ED22-D902-20EF-F718206B140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2BE11DE-5001-1A03-3478-C45A75E040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AC96C7EE-2AE9-5874-3823-EE71AE09F1B1}"/>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6EB4EBBF-8DE9-12F9-F84E-89FED536CB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CC26941-18EF-BBA1-D3B9-1632599F4E67}"/>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1C5EC975-A9E8-5B9D-A0F3-1BE46A2AECE6}"/>
              </a:ext>
            </a:extLst>
          </p:cNvPr>
          <p:cNvSpPr>
            <a:spLocks noGrp="1"/>
          </p:cNvSpPr>
          <p:nvPr>
            <p:ph type="dt" sz="half" idx="10"/>
          </p:nvPr>
        </p:nvSpPr>
        <p:spPr/>
        <p:txBody>
          <a:bodyPr/>
          <a:lstStyle/>
          <a:p>
            <a:fld id="{BDDCED88-EAD8-4D4D-A55A-BA68D74E89B6}" type="datetimeFigureOut">
              <a:rPr lang="fr-FR" smtClean="0"/>
              <a:t>03/04/2025</a:t>
            </a:fld>
            <a:endParaRPr lang="fr-FR"/>
          </a:p>
        </p:txBody>
      </p:sp>
      <p:sp>
        <p:nvSpPr>
          <p:cNvPr id="8" name="Espace réservé du pied de page 7">
            <a:extLst>
              <a:ext uri="{FF2B5EF4-FFF2-40B4-BE49-F238E27FC236}">
                <a16:creationId xmlns:a16="http://schemas.microsoft.com/office/drawing/2014/main" id="{6424F1F6-A8D2-F956-299C-F253D807F9EA}"/>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FB45640-8C2B-9B33-02C0-221A27ADDB98}"/>
              </a:ext>
            </a:extLst>
          </p:cNvPr>
          <p:cNvSpPr>
            <a:spLocks noGrp="1"/>
          </p:cNvSpPr>
          <p:nvPr>
            <p:ph type="sldNum" sz="quarter" idx="12"/>
          </p:nvPr>
        </p:nvSpPr>
        <p:spPr/>
        <p:txBody>
          <a:bodyPr/>
          <a:lstStyle/>
          <a:p>
            <a:fld id="{88CD69F0-7950-4FF1-AA4E-775625E9031B}" type="slidenum">
              <a:rPr lang="fr-FR" smtClean="0"/>
              <a:t>‹N°›</a:t>
            </a:fld>
            <a:endParaRPr lang="fr-FR"/>
          </a:p>
        </p:txBody>
      </p:sp>
    </p:spTree>
    <p:extLst>
      <p:ext uri="{BB962C8B-B14F-4D97-AF65-F5344CB8AC3E}">
        <p14:creationId xmlns:p14="http://schemas.microsoft.com/office/powerpoint/2010/main" val="552738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3F097DC-6C27-7C31-7CC4-49EBD6841B7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36EA1BD-D328-D191-2EDC-C1BFD7CFC799}"/>
              </a:ext>
            </a:extLst>
          </p:cNvPr>
          <p:cNvSpPr>
            <a:spLocks noGrp="1"/>
          </p:cNvSpPr>
          <p:nvPr>
            <p:ph type="dt" sz="half" idx="10"/>
          </p:nvPr>
        </p:nvSpPr>
        <p:spPr/>
        <p:txBody>
          <a:bodyPr/>
          <a:lstStyle/>
          <a:p>
            <a:fld id="{BDDCED88-EAD8-4D4D-A55A-BA68D74E89B6}" type="datetimeFigureOut">
              <a:rPr lang="fr-FR" smtClean="0"/>
              <a:t>03/04/2025</a:t>
            </a:fld>
            <a:endParaRPr lang="fr-FR"/>
          </a:p>
        </p:txBody>
      </p:sp>
      <p:sp>
        <p:nvSpPr>
          <p:cNvPr id="4" name="Espace réservé du pied de page 3">
            <a:extLst>
              <a:ext uri="{FF2B5EF4-FFF2-40B4-BE49-F238E27FC236}">
                <a16:creationId xmlns:a16="http://schemas.microsoft.com/office/drawing/2014/main" id="{129F3D8F-8B9E-19B4-A707-C100A7CC161A}"/>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0F72FD2-DAAB-AC9A-5E42-9ADB353AEE4D}"/>
              </a:ext>
            </a:extLst>
          </p:cNvPr>
          <p:cNvSpPr>
            <a:spLocks noGrp="1"/>
          </p:cNvSpPr>
          <p:nvPr>
            <p:ph type="sldNum" sz="quarter" idx="12"/>
          </p:nvPr>
        </p:nvSpPr>
        <p:spPr/>
        <p:txBody>
          <a:bodyPr/>
          <a:lstStyle/>
          <a:p>
            <a:fld id="{88CD69F0-7950-4FF1-AA4E-775625E9031B}" type="slidenum">
              <a:rPr lang="fr-FR" smtClean="0"/>
              <a:t>‹N°›</a:t>
            </a:fld>
            <a:endParaRPr lang="fr-FR"/>
          </a:p>
        </p:txBody>
      </p:sp>
    </p:spTree>
    <p:extLst>
      <p:ext uri="{BB962C8B-B14F-4D97-AF65-F5344CB8AC3E}">
        <p14:creationId xmlns:p14="http://schemas.microsoft.com/office/powerpoint/2010/main" val="1887857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F0EB65F-1D50-26CB-9B4D-5693FDA5D5CE}"/>
              </a:ext>
            </a:extLst>
          </p:cNvPr>
          <p:cNvSpPr>
            <a:spLocks noGrp="1"/>
          </p:cNvSpPr>
          <p:nvPr>
            <p:ph type="dt" sz="half" idx="10"/>
          </p:nvPr>
        </p:nvSpPr>
        <p:spPr/>
        <p:txBody>
          <a:bodyPr/>
          <a:lstStyle/>
          <a:p>
            <a:fld id="{BDDCED88-EAD8-4D4D-A55A-BA68D74E89B6}" type="datetimeFigureOut">
              <a:rPr lang="fr-FR" smtClean="0"/>
              <a:t>03/04/2025</a:t>
            </a:fld>
            <a:endParaRPr lang="fr-FR"/>
          </a:p>
        </p:txBody>
      </p:sp>
      <p:sp>
        <p:nvSpPr>
          <p:cNvPr id="3" name="Espace réservé du pied de page 2">
            <a:extLst>
              <a:ext uri="{FF2B5EF4-FFF2-40B4-BE49-F238E27FC236}">
                <a16:creationId xmlns:a16="http://schemas.microsoft.com/office/drawing/2014/main" id="{92BAAECE-DD1D-9CC9-620E-A63BBA44E40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59FDA68C-5C60-E940-0A76-9861634ABAAE}"/>
              </a:ext>
            </a:extLst>
          </p:cNvPr>
          <p:cNvSpPr>
            <a:spLocks noGrp="1"/>
          </p:cNvSpPr>
          <p:nvPr>
            <p:ph type="sldNum" sz="quarter" idx="12"/>
          </p:nvPr>
        </p:nvSpPr>
        <p:spPr/>
        <p:txBody>
          <a:bodyPr/>
          <a:lstStyle/>
          <a:p>
            <a:fld id="{88CD69F0-7950-4FF1-AA4E-775625E9031B}" type="slidenum">
              <a:rPr lang="fr-FR" smtClean="0"/>
              <a:t>‹N°›</a:t>
            </a:fld>
            <a:endParaRPr lang="fr-FR"/>
          </a:p>
        </p:txBody>
      </p:sp>
    </p:spTree>
    <p:extLst>
      <p:ext uri="{BB962C8B-B14F-4D97-AF65-F5344CB8AC3E}">
        <p14:creationId xmlns:p14="http://schemas.microsoft.com/office/powerpoint/2010/main" val="128442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865E54-05A6-A2F3-7A25-C9319FB67BD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0916906-1268-365D-5034-586F97516B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B422AF6-EFAB-604B-86DA-9FC5B06CA3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8550296-2305-9E52-D782-7B23135FD763}"/>
              </a:ext>
            </a:extLst>
          </p:cNvPr>
          <p:cNvSpPr>
            <a:spLocks noGrp="1"/>
          </p:cNvSpPr>
          <p:nvPr>
            <p:ph type="dt" sz="half" idx="10"/>
          </p:nvPr>
        </p:nvSpPr>
        <p:spPr/>
        <p:txBody>
          <a:bodyPr/>
          <a:lstStyle/>
          <a:p>
            <a:fld id="{BDDCED88-EAD8-4D4D-A55A-BA68D74E89B6}" type="datetimeFigureOut">
              <a:rPr lang="fr-FR" smtClean="0"/>
              <a:t>03/04/2025</a:t>
            </a:fld>
            <a:endParaRPr lang="fr-FR"/>
          </a:p>
        </p:txBody>
      </p:sp>
      <p:sp>
        <p:nvSpPr>
          <p:cNvPr id="6" name="Espace réservé du pied de page 5">
            <a:extLst>
              <a:ext uri="{FF2B5EF4-FFF2-40B4-BE49-F238E27FC236}">
                <a16:creationId xmlns:a16="http://schemas.microsoft.com/office/drawing/2014/main" id="{1F4FD865-4390-1944-2812-B02EB3FAAF2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0D30C9A-E051-2C72-69AD-E2291CA547C2}"/>
              </a:ext>
            </a:extLst>
          </p:cNvPr>
          <p:cNvSpPr>
            <a:spLocks noGrp="1"/>
          </p:cNvSpPr>
          <p:nvPr>
            <p:ph type="sldNum" sz="quarter" idx="12"/>
          </p:nvPr>
        </p:nvSpPr>
        <p:spPr/>
        <p:txBody>
          <a:bodyPr/>
          <a:lstStyle/>
          <a:p>
            <a:fld id="{88CD69F0-7950-4FF1-AA4E-775625E9031B}" type="slidenum">
              <a:rPr lang="fr-FR" smtClean="0"/>
              <a:t>‹N°›</a:t>
            </a:fld>
            <a:endParaRPr lang="fr-FR"/>
          </a:p>
        </p:txBody>
      </p:sp>
    </p:spTree>
    <p:extLst>
      <p:ext uri="{BB962C8B-B14F-4D97-AF65-F5344CB8AC3E}">
        <p14:creationId xmlns:p14="http://schemas.microsoft.com/office/powerpoint/2010/main" val="3407557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729C09-86BA-2E5C-937D-AE0B7049EC7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B7143FD7-F047-AD2E-2293-2FF964F49B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E5FBAFE9-B5A3-6049-1CD6-2517A241C2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A807EF6-0ACC-22F7-BF7E-7430F966ED20}"/>
              </a:ext>
            </a:extLst>
          </p:cNvPr>
          <p:cNvSpPr>
            <a:spLocks noGrp="1"/>
          </p:cNvSpPr>
          <p:nvPr>
            <p:ph type="dt" sz="half" idx="10"/>
          </p:nvPr>
        </p:nvSpPr>
        <p:spPr/>
        <p:txBody>
          <a:bodyPr/>
          <a:lstStyle/>
          <a:p>
            <a:fld id="{BDDCED88-EAD8-4D4D-A55A-BA68D74E89B6}" type="datetimeFigureOut">
              <a:rPr lang="fr-FR" smtClean="0"/>
              <a:t>03/04/2025</a:t>
            </a:fld>
            <a:endParaRPr lang="fr-FR"/>
          </a:p>
        </p:txBody>
      </p:sp>
      <p:sp>
        <p:nvSpPr>
          <p:cNvPr id="6" name="Espace réservé du pied de page 5">
            <a:extLst>
              <a:ext uri="{FF2B5EF4-FFF2-40B4-BE49-F238E27FC236}">
                <a16:creationId xmlns:a16="http://schemas.microsoft.com/office/drawing/2014/main" id="{CA6DC5DF-69AF-A555-88CA-A5F3A6C9E12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7FD09CC-7DD7-31A4-3A32-57BC3341E40A}"/>
              </a:ext>
            </a:extLst>
          </p:cNvPr>
          <p:cNvSpPr>
            <a:spLocks noGrp="1"/>
          </p:cNvSpPr>
          <p:nvPr>
            <p:ph type="sldNum" sz="quarter" idx="12"/>
          </p:nvPr>
        </p:nvSpPr>
        <p:spPr/>
        <p:txBody>
          <a:bodyPr/>
          <a:lstStyle/>
          <a:p>
            <a:fld id="{88CD69F0-7950-4FF1-AA4E-775625E9031B}" type="slidenum">
              <a:rPr lang="fr-FR" smtClean="0"/>
              <a:t>‹N°›</a:t>
            </a:fld>
            <a:endParaRPr lang="fr-FR"/>
          </a:p>
        </p:txBody>
      </p:sp>
    </p:spTree>
    <p:extLst>
      <p:ext uri="{BB962C8B-B14F-4D97-AF65-F5344CB8AC3E}">
        <p14:creationId xmlns:p14="http://schemas.microsoft.com/office/powerpoint/2010/main" val="2575141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90ED006-1D2A-9A4E-A72F-5CDDAB6231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D958B71-BBB2-1E5A-3A14-9D8E845E3C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3E9D879-6F94-BAFE-0611-C741E05EFD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DCED88-EAD8-4D4D-A55A-BA68D74E89B6}" type="datetimeFigureOut">
              <a:rPr lang="fr-FR" smtClean="0"/>
              <a:t>03/04/2025</a:t>
            </a:fld>
            <a:endParaRPr lang="fr-FR"/>
          </a:p>
        </p:txBody>
      </p:sp>
      <p:sp>
        <p:nvSpPr>
          <p:cNvPr id="5" name="Espace réservé du pied de page 4">
            <a:extLst>
              <a:ext uri="{FF2B5EF4-FFF2-40B4-BE49-F238E27FC236}">
                <a16:creationId xmlns:a16="http://schemas.microsoft.com/office/drawing/2014/main" id="{DE89950A-F37C-DE06-466A-A16785B7A5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ED1ED64-F805-4E9B-90B6-0F51357701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CD69F0-7950-4FF1-AA4E-775625E9031B}" type="slidenum">
              <a:rPr lang="fr-FR" smtClean="0"/>
              <a:t>‹N°›</a:t>
            </a:fld>
            <a:endParaRPr lang="fr-FR"/>
          </a:p>
        </p:txBody>
      </p:sp>
    </p:spTree>
    <p:extLst>
      <p:ext uri="{BB962C8B-B14F-4D97-AF65-F5344CB8AC3E}">
        <p14:creationId xmlns:p14="http://schemas.microsoft.com/office/powerpoint/2010/main" val="10469897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9A91DB71-1157-4F11-8B18-CE7684BBC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 y="-1"/>
            <a:ext cx="12185227" cy="6962987"/>
          </a:xfrm>
          <a:prstGeom prst="rect">
            <a:avLst/>
          </a:prstGeom>
        </p:spPr>
      </p:pic>
      <p:pic>
        <p:nvPicPr>
          <p:cNvPr id="13" name="Image 12">
            <a:extLst>
              <a:ext uri="{FF2B5EF4-FFF2-40B4-BE49-F238E27FC236}">
                <a16:creationId xmlns:a16="http://schemas.microsoft.com/office/drawing/2014/main" id="{83552F6D-31CE-484B-B4A3-4192B44E4E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3770" y="4531581"/>
            <a:ext cx="8571431" cy="2160262"/>
          </a:xfrm>
          <a:prstGeom prst="rect">
            <a:avLst/>
          </a:prstGeom>
        </p:spPr>
      </p:pic>
    </p:spTree>
    <p:extLst>
      <p:ext uri="{BB962C8B-B14F-4D97-AF65-F5344CB8AC3E}">
        <p14:creationId xmlns:p14="http://schemas.microsoft.com/office/powerpoint/2010/main" val="25677074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8833E3E9-932C-04D5-4C8E-CF3CC37E085A}"/>
              </a:ext>
            </a:extLst>
          </p:cNvPr>
          <p:cNvSpPr>
            <a:spLocks noGrp="1"/>
          </p:cNvSpPr>
          <p:nvPr>
            <p:ph type="title"/>
          </p:nvPr>
        </p:nvSpPr>
        <p:spPr>
          <a:xfrm>
            <a:off x="6513788" y="365125"/>
            <a:ext cx="4840010" cy="1807305"/>
          </a:xfrm>
        </p:spPr>
        <p:txBody>
          <a:bodyPr>
            <a:normAutofit/>
          </a:bodyPr>
          <a:lstStyle/>
          <a:p>
            <a:r>
              <a:rPr lang="fr-FR" b="1">
                <a:latin typeface="Poppins" panose="00000500000000000000" pitchFamily="2" charset="0"/>
                <a:cs typeface="Poppins" panose="00000500000000000000" pitchFamily="2" charset="0"/>
              </a:rPr>
              <a:t>Sommaire</a:t>
            </a:r>
          </a:p>
        </p:txBody>
      </p:sp>
      <p:pic>
        <p:nvPicPr>
          <p:cNvPr id="5" name="Image 4">
            <a:extLst>
              <a:ext uri="{FF2B5EF4-FFF2-40B4-BE49-F238E27FC236}">
                <a16:creationId xmlns:a16="http://schemas.microsoft.com/office/drawing/2014/main" id="{F43BCC40-F980-EB63-BB95-DFFA8A9B3FFD}"/>
              </a:ext>
            </a:extLst>
          </p:cNvPr>
          <p:cNvPicPr>
            <a:picLocks noChangeAspect="1"/>
          </p:cNvPicPr>
          <p:nvPr/>
        </p:nvPicPr>
        <p:blipFill rotWithShape="1">
          <a:blip r:embed="rId2"/>
          <a:srcRect r="172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Espace réservé du contenu 2">
            <a:extLst>
              <a:ext uri="{FF2B5EF4-FFF2-40B4-BE49-F238E27FC236}">
                <a16:creationId xmlns:a16="http://schemas.microsoft.com/office/drawing/2014/main" id="{459A5F41-5E0E-7755-3FB1-14348EAFC9C2}"/>
              </a:ext>
            </a:extLst>
          </p:cNvPr>
          <p:cNvSpPr>
            <a:spLocks noGrp="1"/>
          </p:cNvSpPr>
          <p:nvPr>
            <p:ph idx="1"/>
          </p:nvPr>
        </p:nvSpPr>
        <p:spPr>
          <a:xfrm>
            <a:off x="6513788" y="2333297"/>
            <a:ext cx="4840010" cy="3843666"/>
          </a:xfrm>
        </p:spPr>
        <p:txBody>
          <a:bodyPr vert="horz" lIns="91440" tIns="45720" rIns="91440" bIns="45720" rtlCol="0" anchor="t">
            <a:normAutofit/>
          </a:bodyPr>
          <a:lstStyle/>
          <a:p>
            <a:r>
              <a:rPr lang="fr-FR" sz="2000" dirty="0">
                <a:latin typeface="Poppins"/>
                <a:cs typeface="Poppins"/>
              </a:rPr>
              <a:t>Vos animateurs</a:t>
            </a:r>
          </a:p>
          <a:p>
            <a:r>
              <a:rPr lang="fr-FR" sz="2000" dirty="0">
                <a:latin typeface="Poppins"/>
                <a:cs typeface="Poppins"/>
              </a:rPr>
              <a:t>Pourquoi un </a:t>
            </a:r>
            <a:r>
              <a:rPr lang="fr-FR" sz="2000" dirty="0" err="1">
                <a:latin typeface="Poppins"/>
                <a:cs typeface="Poppins"/>
              </a:rPr>
              <a:t>Serious</a:t>
            </a:r>
            <a:r>
              <a:rPr lang="fr-FR" sz="2000" dirty="0">
                <a:latin typeface="Poppins"/>
                <a:cs typeface="Poppins"/>
              </a:rPr>
              <a:t> Game ? </a:t>
            </a:r>
          </a:p>
          <a:p>
            <a:r>
              <a:rPr lang="fr-FR" sz="2000" dirty="0">
                <a:latin typeface="Poppins"/>
                <a:cs typeface="Poppins"/>
              </a:rPr>
              <a:t>Contexte</a:t>
            </a:r>
          </a:p>
          <a:p>
            <a:r>
              <a:rPr lang="fr-FR" sz="2000" dirty="0">
                <a:latin typeface="Poppins"/>
                <a:cs typeface="Poppins"/>
              </a:rPr>
              <a:t>Les différentes cartes</a:t>
            </a:r>
          </a:p>
          <a:p>
            <a:r>
              <a:rPr lang="fr-FR" sz="2000" dirty="0">
                <a:latin typeface="Poppins"/>
                <a:cs typeface="Poppins"/>
              </a:rPr>
              <a:t>Tours de jeu</a:t>
            </a:r>
          </a:p>
          <a:p>
            <a:endParaRPr lang="fr-FR" sz="2000" dirty="0">
              <a:latin typeface="Poppins" panose="00000500000000000000" pitchFamily="2" charset="0"/>
              <a:cs typeface="Poppins" panose="00000500000000000000" pitchFamily="2" charset="0"/>
            </a:endParaRPr>
          </a:p>
          <a:p>
            <a:endParaRPr lang="fr-FR" sz="20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810586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BA4459-F2BF-245B-1297-9FEE864F725E}"/>
              </a:ext>
            </a:extLst>
          </p:cNvPr>
          <p:cNvSpPr>
            <a:spLocks noGrp="1"/>
          </p:cNvSpPr>
          <p:nvPr>
            <p:ph type="title"/>
          </p:nvPr>
        </p:nvSpPr>
        <p:spPr>
          <a:xfrm>
            <a:off x="838200" y="365125"/>
            <a:ext cx="5529469" cy="1807305"/>
          </a:xfrm>
        </p:spPr>
        <p:txBody>
          <a:bodyPr>
            <a:normAutofit/>
          </a:bodyPr>
          <a:lstStyle/>
          <a:p>
            <a:r>
              <a:rPr lang="fr-FR" b="1">
                <a:latin typeface="Poppins" panose="00000500000000000000" pitchFamily="2" charset="0"/>
                <a:cs typeface="Poppins" panose="00000500000000000000" pitchFamily="2" charset="0"/>
              </a:rPr>
              <a:t>Votre animateur</a:t>
            </a:r>
          </a:p>
        </p:txBody>
      </p:sp>
      <p:pic>
        <p:nvPicPr>
          <p:cNvPr id="5" name="Image 4" descr="Une image contenant dessin, peinture, art, dessin humoristique&#10;&#10;Description générée automatiquement">
            <a:extLst>
              <a:ext uri="{FF2B5EF4-FFF2-40B4-BE49-F238E27FC236}">
                <a16:creationId xmlns:a16="http://schemas.microsoft.com/office/drawing/2014/main" id="{30062C20-3728-68FC-C268-B596F09BE154}"/>
              </a:ext>
            </a:extLst>
          </p:cNvPr>
          <p:cNvPicPr>
            <a:picLocks noChangeAspect="1"/>
          </p:cNvPicPr>
          <p:nvPr/>
        </p:nvPicPr>
        <p:blipFill rotWithShape="1">
          <a:blip r:embed="rId2"/>
          <a:srcRect l="228" r="396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8" name="Espace réservé du contenu 7" descr="Une image contenant Visage humain, personne, sourcil, Front&#10;&#10;Description générée automatiquement">
            <a:extLst>
              <a:ext uri="{FF2B5EF4-FFF2-40B4-BE49-F238E27FC236}">
                <a16:creationId xmlns:a16="http://schemas.microsoft.com/office/drawing/2014/main" id="{C037ECB9-5415-CA67-074E-58FC5A4A336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8602" y="3215766"/>
            <a:ext cx="836009" cy="866299"/>
          </a:xfrm>
          <a:prstGeom prst="ellipse">
            <a:avLst/>
          </a:prstGeom>
          <a:ln w="63500" cap="rnd">
            <a:noFill/>
          </a:ln>
          <a:effectLst/>
        </p:spPr>
      </p:pic>
      <p:sp>
        <p:nvSpPr>
          <p:cNvPr id="16" name="ZoneTexte 15">
            <a:extLst>
              <a:ext uri="{FF2B5EF4-FFF2-40B4-BE49-F238E27FC236}">
                <a16:creationId xmlns:a16="http://schemas.microsoft.com/office/drawing/2014/main" id="{F7870849-B7A7-CF10-BDB7-BAABD012C38D}"/>
              </a:ext>
            </a:extLst>
          </p:cNvPr>
          <p:cNvSpPr txBox="1"/>
          <p:nvPr/>
        </p:nvSpPr>
        <p:spPr>
          <a:xfrm>
            <a:off x="1933171" y="3325750"/>
            <a:ext cx="1941557" cy="646331"/>
          </a:xfrm>
          <a:prstGeom prst="rect">
            <a:avLst/>
          </a:prstGeom>
          <a:noFill/>
        </p:spPr>
        <p:txBody>
          <a:bodyPr wrap="none" rtlCol="0">
            <a:spAutoFit/>
          </a:bodyPr>
          <a:lstStyle/>
          <a:p>
            <a:r>
              <a:rPr lang="fr-FR" b="1">
                <a:latin typeface="Poppins" panose="00000500000000000000" pitchFamily="2" charset="0"/>
                <a:cs typeface="Poppins" panose="00000500000000000000" pitchFamily="2" charset="0"/>
              </a:rPr>
              <a:t>Nahel </a:t>
            </a:r>
            <a:r>
              <a:rPr lang="fr-FR">
                <a:latin typeface="Poppins" panose="00000500000000000000" pitchFamily="2" charset="0"/>
                <a:cs typeface="Poppins" panose="00000500000000000000" pitchFamily="2" charset="0"/>
              </a:rPr>
              <a:t>Chokairi</a:t>
            </a:r>
          </a:p>
          <a:p>
            <a:r>
              <a:rPr lang="fr-FR">
                <a:latin typeface="Poppins" panose="00000500000000000000" pitchFamily="2" charset="0"/>
                <a:cs typeface="Poppins" panose="00000500000000000000" pitchFamily="2" charset="0"/>
              </a:rPr>
              <a:t>UX/UI Designer </a:t>
            </a:r>
          </a:p>
        </p:txBody>
      </p:sp>
      <p:sp>
        <p:nvSpPr>
          <p:cNvPr id="27" name="Phylactère : pensées 26">
            <a:extLst>
              <a:ext uri="{FF2B5EF4-FFF2-40B4-BE49-F238E27FC236}">
                <a16:creationId xmlns:a16="http://schemas.microsoft.com/office/drawing/2014/main" id="{B6C8CDB2-2F29-5059-3B3E-36BC87A7D15E}"/>
              </a:ext>
            </a:extLst>
          </p:cNvPr>
          <p:cNvSpPr/>
          <p:nvPr/>
        </p:nvSpPr>
        <p:spPr>
          <a:xfrm>
            <a:off x="8507896" y="278985"/>
            <a:ext cx="2305878" cy="1503431"/>
          </a:xfrm>
          <a:prstGeom prst="cloudCallout">
            <a:avLst>
              <a:gd name="adj1" fmla="val -67910"/>
              <a:gd name="adj2" fmla="val 85408"/>
            </a:avLst>
          </a:prstGeom>
          <a:solidFill>
            <a:srgbClr val="F2F2F2">
              <a:alpha val="85882"/>
            </a:srgb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a:extLst>
              <a:ext uri="{FF2B5EF4-FFF2-40B4-BE49-F238E27FC236}">
                <a16:creationId xmlns:a16="http://schemas.microsoft.com/office/drawing/2014/main" id="{DA722F06-542E-E132-360F-65F9949F9668}"/>
              </a:ext>
            </a:extLst>
          </p:cNvPr>
          <p:cNvSpPr txBox="1"/>
          <p:nvPr/>
        </p:nvSpPr>
        <p:spPr>
          <a:xfrm>
            <a:off x="8787878" y="598854"/>
            <a:ext cx="1601826" cy="923330"/>
          </a:xfrm>
          <a:prstGeom prst="rect">
            <a:avLst/>
          </a:prstGeom>
          <a:noFill/>
        </p:spPr>
        <p:txBody>
          <a:bodyPr wrap="square" rtlCol="0">
            <a:spAutoFit/>
          </a:bodyPr>
          <a:lstStyle/>
          <a:p>
            <a:pPr algn="ctr"/>
            <a:r>
              <a:rPr lang="fr-FR" b="1">
                <a:latin typeface="Poppins" panose="00000500000000000000" pitchFamily="2" charset="0"/>
                <a:cs typeface="Poppins" panose="00000500000000000000" pitchFamily="2" charset="0"/>
              </a:rPr>
              <a:t>C’est quoi pour vous l’UX ? </a:t>
            </a:r>
          </a:p>
        </p:txBody>
      </p:sp>
    </p:spTree>
    <p:extLst>
      <p:ext uri="{BB962C8B-B14F-4D97-AF65-F5344CB8AC3E}">
        <p14:creationId xmlns:p14="http://schemas.microsoft.com/office/powerpoint/2010/main" val="3283508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EBA4459-F2BF-245B-1297-9FEE864F725E}"/>
              </a:ext>
            </a:extLst>
          </p:cNvPr>
          <p:cNvSpPr>
            <a:spLocks noGrp="1"/>
          </p:cNvSpPr>
          <p:nvPr>
            <p:ph type="title"/>
          </p:nvPr>
        </p:nvSpPr>
        <p:spPr>
          <a:xfrm>
            <a:off x="838200" y="365125"/>
            <a:ext cx="5529469" cy="1807305"/>
          </a:xfrm>
        </p:spPr>
        <p:txBody>
          <a:bodyPr>
            <a:normAutofit/>
          </a:bodyPr>
          <a:lstStyle/>
          <a:p>
            <a:r>
              <a:rPr lang="fr-FR" b="1">
                <a:latin typeface="Poppins" panose="00000500000000000000" pitchFamily="2" charset="0"/>
                <a:cs typeface="Poppins" panose="00000500000000000000" pitchFamily="2" charset="0"/>
              </a:rPr>
              <a:t>Pourquoi un </a:t>
            </a:r>
            <a:r>
              <a:rPr lang="fr-FR" b="1" err="1">
                <a:latin typeface="Poppins" panose="00000500000000000000" pitchFamily="2" charset="0"/>
                <a:cs typeface="Poppins" panose="00000500000000000000" pitchFamily="2" charset="0"/>
              </a:rPr>
              <a:t>Serious</a:t>
            </a:r>
            <a:r>
              <a:rPr lang="fr-FR" b="1">
                <a:latin typeface="Poppins" panose="00000500000000000000" pitchFamily="2" charset="0"/>
                <a:cs typeface="Poppins" panose="00000500000000000000" pitchFamily="2" charset="0"/>
              </a:rPr>
              <a:t> </a:t>
            </a:r>
            <a:r>
              <a:rPr lang="fr-FR" b="1" err="1">
                <a:latin typeface="Poppins" panose="00000500000000000000" pitchFamily="2" charset="0"/>
                <a:cs typeface="Poppins" panose="00000500000000000000" pitchFamily="2" charset="0"/>
              </a:rPr>
              <a:t>game</a:t>
            </a:r>
            <a:r>
              <a:rPr lang="fr-FR" b="1">
                <a:latin typeface="Poppins" panose="00000500000000000000" pitchFamily="2" charset="0"/>
                <a:cs typeface="Poppins" panose="00000500000000000000" pitchFamily="2" charset="0"/>
              </a:rPr>
              <a:t> ? </a:t>
            </a:r>
          </a:p>
        </p:txBody>
      </p:sp>
      <p:sp>
        <p:nvSpPr>
          <p:cNvPr id="3" name="Espace réservé du contenu 2">
            <a:extLst>
              <a:ext uri="{FF2B5EF4-FFF2-40B4-BE49-F238E27FC236}">
                <a16:creationId xmlns:a16="http://schemas.microsoft.com/office/drawing/2014/main" id="{B22EB6F6-1930-8109-839D-2DD70AB92422}"/>
              </a:ext>
            </a:extLst>
          </p:cNvPr>
          <p:cNvSpPr>
            <a:spLocks noGrp="1"/>
          </p:cNvSpPr>
          <p:nvPr>
            <p:ph idx="1"/>
          </p:nvPr>
        </p:nvSpPr>
        <p:spPr>
          <a:xfrm>
            <a:off x="838200" y="2373053"/>
            <a:ext cx="4641574" cy="3987989"/>
          </a:xfrm>
        </p:spPr>
        <p:txBody>
          <a:bodyPr vert="horz" lIns="91440" tIns="45720" rIns="91440" bIns="45720" rtlCol="0" anchor="t">
            <a:normAutofit/>
          </a:bodyPr>
          <a:lstStyle/>
          <a:p>
            <a:r>
              <a:rPr lang="fr-FR" sz="1600" b="1" err="1">
                <a:latin typeface="Poppins"/>
                <a:ea typeface="+mn-lt"/>
                <a:cs typeface="Poppins"/>
              </a:rPr>
              <a:t>Serious</a:t>
            </a:r>
            <a:r>
              <a:rPr lang="fr-FR" sz="1600" b="1">
                <a:latin typeface="Poppins"/>
                <a:ea typeface="+mn-lt"/>
                <a:cs typeface="Poppins"/>
              </a:rPr>
              <a:t> Game : </a:t>
            </a:r>
            <a:r>
              <a:rPr lang="fr-FR" sz="1600">
                <a:latin typeface="Poppins"/>
                <a:ea typeface="+mn-lt"/>
                <a:cs typeface="Poppins"/>
              </a:rPr>
              <a:t>jeu à intérêt pédagogique, informel, communicationnel</a:t>
            </a:r>
          </a:p>
          <a:p>
            <a:r>
              <a:rPr lang="fr-FR" sz="1600" b="1">
                <a:latin typeface="Poppins"/>
                <a:ea typeface="+mn-lt"/>
                <a:cs typeface="Poppins"/>
              </a:rPr>
              <a:t>Objectif : </a:t>
            </a:r>
            <a:r>
              <a:rPr lang="fr-FR" sz="1600">
                <a:latin typeface="Poppins"/>
                <a:ea typeface="+mn-lt"/>
                <a:cs typeface="Poppins"/>
              </a:rPr>
              <a:t>apprendre en groupe sur un sujet complexe ou en mettant en application des pratiques sur des cas d’usage plus ludiques hors du quotidien</a:t>
            </a:r>
          </a:p>
          <a:p>
            <a:endParaRPr lang="fr-FR" sz="1600">
              <a:latin typeface="Poppins" panose="00000500000000000000" pitchFamily="2" charset="0"/>
              <a:ea typeface="+mn-lt"/>
              <a:cs typeface="Poppins" panose="00000500000000000000" pitchFamily="2" charset="0"/>
            </a:endParaRPr>
          </a:p>
          <a:p>
            <a:pPr marL="0" indent="0">
              <a:buNone/>
            </a:pPr>
            <a:r>
              <a:rPr lang="fr-FR" sz="1800" b="1" err="1">
                <a:latin typeface="Poppins"/>
                <a:ea typeface="+mn-lt"/>
                <a:cs typeface="Poppins"/>
              </a:rPr>
              <a:t>Serious</a:t>
            </a:r>
            <a:r>
              <a:rPr lang="fr-FR" sz="1800" b="1">
                <a:latin typeface="Poppins"/>
                <a:ea typeface="+mn-lt"/>
                <a:cs typeface="Poppins"/>
              </a:rPr>
              <a:t> Game sur l’UX : </a:t>
            </a:r>
            <a:endParaRPr lang="fr-FR" sz="1800" b="1">
              <a:latin typeface="Poppins"/>
              <a:ea typeface="Calibri" panose="020F0502020204030204"/>
              <a:cs typeface="Poppins"/>
            </a:endParaRPr>
          </a:p>
          <a:p>
            <a:r>
              <a:rPr lang="fr-FR" sz="1600">
                <a:latin typeface="Poppins"/>
                <a:cs typeface="Poppins"/>
              </a:rPr>
              <a:t>Démontrer la valeur de l'UX dans l'organisation d'un chantier</a:t>
            </a:r>
            <a:br>
              <a:rPr lang="fr-FR" sz="1600">
                <a:latin typeface="Poppins"/>
                <a:cs typeface="Poppins"/>
              </a:rPr>
            </a:br>
            <a:r>
              <a:rPr lang="fr-FR" sz="1600">
                <a:latin typeface="Poppins"/>
                <a:cs typeface="Poppins"/>
              </a:rPr>
              <a:t>(programme, projet, produit, etc.)</a:t>
            </a:r>
          </a:p>
          <a:p>
            <a:r>
              <a:rPr lang="fr-FR" sz="1600">
                <a:latin typeface="Poppins"/>
                <a:ea typeface="Calibri"/>
                <a:cs typeface="Poppins"/>
              </a:rPr>
              <a:t>Découvrir les rôles </a:t>
            </a:r>
          </a:p>
          <a:p>
            <a:r>
              <a:rPr lang="fr-FR" sz="1600">
                <a:latin typeface="Poppins"/>
                <a:ea typeface="Calibri"/>
                <a:cs typeface="Poppins"/>
              </a:rPr>
              <a:t>Explorer des méthodes</a:t>
            </a:r>
          </a:p>
          <a:p>
            <a:pPr marL="0" indent="0">
              <a:buNone/>
            </a:pPr>
            <a:endParaRPr lang="fr-FR" sz="1600">
              <a:latin typeface="Poppins" panose="00000500000000000000" pitchFamily="2" charset="0"/>
              <a:ea typeface="Calibri"/>
              <a:cs typeface="Poppins" panose="00000500000000000000" pitchFamily="2" charset="0"/>
            </a:endParaRPr>
          </a:p>
          <a:p>
            <a:endParaRPr lang="fr-FR" sz="1600">
              <a:latin typeface="Poppins" panose="00000500000000000000" pitchFamily="2" charset="0"/>
              <a:ea typeface="Calibri"/>
              <a:cs typeface="Poppins" panose="00000500000000000000" pitchFamily="2" charset="0"/>
            </a:endParaRPr>
          </a:p>
        </p:txBody>
      </p:sp>
      <p:pic>
        <p:nvPicPr>
          <p:cNvPr id="5" name="Image 4" descr="Une image contenant dessin, peinture, art, dessin humoristique&#10;&#10;Description générée automatiquement">
            <a:extLst>
              <a:ext uri="{FF2B5EF4-FFF2-40B4-BE49-F238E27FC236}">
                <a16:creationId xmlns:a16="http://schemas.microsoft.com/office/drawing/2014/main" id="{30062C20-3728-68FC-C268-B596F09BE154}"/>
              </a:ext>
            </a:extLst>
          </p:cNvPr>
          <p:cNvPicPr>
            <a:picLocks noChangeAspect="1"/>
          </p:cNvPicPr>
          <p:nvPr/>
        </p:nvPicPr>
        <p:blipFill rotWithShape="1">
          <a:blip r:embed="rId2"/>
          <a:srcRect l="228" r="396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0673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re 6">
            <a:extLst>
              <a:ext uri="{FF2B5EF4-FFF2-40B4-BE49-F238E27FC236}">
                <a16:creationId xmlns:a16="http://schemas.microsoft.com/office/drawing/2014/main" id="{2AE209A9-7564-0353-2022-6EDF2DCC31A3}"/>
              </a:ext>
            </a:extLst>
          </p:cNvPr>
          <p:cNvSpPr>
            <a:spLocks noGrp="1"/>
          </p:cNvSpPr>
          <p:nvPr>
            <p:ph type="title"/>
          </p:nvPr>
        </p:nvSpPr>
        <p:spPr>
          <a:xfrm>
            <a:off x="843160" y="121486"/>
            <a:ext cx="5251316" cy="1111262"/>
          </a:xfrm>
        </p:spPr>
        <p:txBody>
          <a:bodyPr>
            <a:normAutofit/>
          </a:bodyPr>
          <a:lstStyle/>
          <a:p>
            <a:r>
              <a:rPr lang="fr-FR" b="1" dirty="0">
                <a:latin typeface="Poppins" panose="00000500000000000000" pitchFamily="2" charset="0"/>
                <a:cs typeface="Poppins" panose="00000500000000000000" pitchFamily="2" charset="0"/>
              </a:rPr>
              <a:t>Contexte</a:t>
            </a:r>
          </a:p>
        </p:txBody>
      </p:sp>
      <p:sp>
        <p:nvSpPr>
          <p:cNvPr id="8" name="Espace réservé du contenu 7">
            <a:extLst>
              <a:ext uri="{FF2B5EF4-FFF2-40B4-BE49-F238E27FC236}">
                <a16:creationId xmlns:a16="http://schemas.microsoft.com/office/drawing/2014/main" id="{DA671417-2172-C99E-32AC-0F73A54F2C22}"/>
              </a:ext>
            </a:extLst>
          </p:cNvPr>
          <p:cNvSpPr>
            <a:spLocks noGrp="1"/>
          </p:cNvSpPr>
          <p:nvPr>
            <p:ph idx="1"/>
          </p:nvPr>
        </p:nvSpPr>
        <p:spPr>
          <a:xfrm>
            <a:off x="804797" y="1232747"/>
            <a:ext cx="4619621" cy="5378025"/>
          </a:xfrm>
        </p:spPr>
        <p:txBody>
          <a:bodyPr vert="horz" lIns="91440" tIns="45720" rIns="91440" bIns="45720" rtlCol="0" anchor="t">
            <a:noAutofit/>
          </a:bodyPr>
          <a:lstStyle/>
          <a:p>
            <a:r>
              <a:rPr lang="fr-FR" sz="1600" dirty="0">
                <a:latin typeface="Poppins" panose="00000500000000000000" pitchFamily="2" charset="0"/>
                <a:cs typeface="Poppins" panose="00000500000000000000" pitchFamily="2" charset="0"/>
              </a:rPr>
              <a:t>Un voilier de plaisance </a:t>
            </a:r>
            <a:r>
              <a:rPr lang="fr-FR" sz="1600" b="1" dirty="0">
                <a:latin typeface="Poppins" panose="00000500000000000000" pitchFamily="2" charset="0"/>
                <a:cs typeface="Poppins" panose="00000500000000000000" pitchFamily="2" charset="0"/>
              </a:rPr>
              <a:t>échoue en pleine mer</a:t>
            </a:r>
            <a:r>
              <a:rPr lang="fr-FR" sz="1600" dirty="0">
                <a:latin typeface="Poppins" panose="00000500000000000000" pitchFamily="2" charset="0"/>
                <a:cs typeface="Poppins" panose="00000500000000000000" pitchFamily="2" charset="0"/>
              </a:rPr>
              <a:t>, les X naufragés du bateau se retrouve sur une île déserte et doivent trouver une solution pour s'en sortir</a:t>
            </a:r>
          </a:p>
          <a:p>
            <a:endParaRPr lang="en-US" sz="1600" dirty="0">
              <a:latin typeface="Poppins" panose="00000500000000000000" pitchFamily="2" charset="0"/>
              <a:cs typeface="Poppins" panose="00000500000000000000" pitchFamily="2" charset="0"/>
            </a:endParaRPr>
          </a:p>
          <a:p>
            <a:r>
              <a:rPr lang="fr-FR" sz="1600" dirty="0">
                <a:latin typeface="Poppins" panose="00000500000000000000" pitchFamily="2" charset="0"/>
                <a:ea typeface="Calibri"/>
                <a:cs typeface="Poppins" panose="00000500000000000000" pitchFamily="2" charset="0"/>
              </a:rPr>
              <a:t>Un </a:t>
            </a:r>
            <a:r>
              <a:rPr lang="fr-FR" sz="1600" b="1" dirty="0">
                <a:latin typeface="Poppins" panose="00000500000000000000" pitchFamily="2" charset="0"/>
                <a:ea typeface="Calibri"/>
                <a:cs typeface="Poppins" panose="00000500000000000000" pitchFamily="2" charset="0"/>
              </a:rPr>
              <a:t>volcan </a:t>
            </a:r>
            <a:r>
              <a:rPr lang="fr-FR" sz="1600" dirty="0">
                <a:latin typeface="Poppins" panose="00000500000000000000" pitchFamily="2" charset="0"/>
                <a:ea typeface="Calibri"/>
                <a:cs typeface="Poppins" panose="00000500000000000000" pitchFamily="2" charset="0"/>
              </a:rPr>
              <a:t>menace d’arriver en éruption, vous devez quitter l'ile au bout de 60 minutes au plus tard</a:t>
            </a:r>
          </a:p>
          <a:p>
            <a:endParaRPr lang="fr-FR" sz="1600" dirty="0">
              <a:latin typeface="Poppins" panose="00000500000000000000" pitchFamily="2" charset="0"/>
              <a:cs typeface="Poppins" panose="00000500000000000000" pitchFamily="2" charset="0"/>
            </a:endParaRPr>
          </a:p>
          <a:p>
            <a:r>
              <a:rPr lang="fr-FR" sz="1600" dirty="0">
                <a:latin typeface="Poppins" panose="00000500000000000000" pitchFamily="2" charset="0"/>
                <a:cs typeface="Poppins" panose="00000500000000000000" pitchFamily="2" charset="0"/>
              </a:rPr>
              <a:t>Objectif =&gt; </a:t>
            </a:r>
            <a:r>
              <a:rPr lang="fr-FR" sz="1600" b="1" dirty="0">
                <a:latin typeface="Poppins" panose="00000500000000000000" pitchFamily="2" charset="0"/>
                <a:cs typeface="Poppins" panose="00000500000000000000" pitchFamily="2" charset="0"/>
              </a:rPr>
              <a:t>Tous les joueurs doivent quitter l'ile sain et sauf </a:t>
            </a:r>
            <a:r>
              <a:rPr lang="fr-FR" sz="1600" dirty="0">
                <a:latin typeface="Poppins" panose="00000500000000000000" pitchFamily="2" charset="0"/>
                <a:cs typeface="Poppins" panose="00000500000000000000" pitchFamily="2" charset="0"/>
              </a:rPr>
              <a:t>(Tout le monde + prise en compte des contraintes)</a:t>
            </a:r>
          </a:p>
          <a:p>
            <a:endParaRPr lang="fr-FR" sz="1600" dirty="0">
              <a:latin typeface="Poppins" panose="00000500000000000000" pitchFamily="2" charset="0"/>
              <a:ea typeface="Calibri"/>
              <a:cs typeface="Poppins" panose="00000500000000000000" pitchFamily="2" charset="0"/>
            </a:endParaRPr>
          </a:p>
          <a:p>
            <a:r>
              <a:rPr lang="fr-FR" sz="1600" dirty="0">
                <a:latin typeface="Poppins" panose="00000500000000000000" pitchFamily="2" charset="0"/>
                <a:ea typeface="+mn-lt"/>
                <a:cs typeface="Poppins" panose="00000500000000000000" pitchFamily="2" charset="0"/>
              </a:rPr>
              <a:t>Pour remplir cet objectif, vous devez découvrir toutes les contraintes existantes (joueurs et environnement) et trouver suffisamment d'objets et de ressources de bois pour construire votre radeau et d’eau pour réaliser le voyage.</a:t>
            </a:r>
            <a:endParaRPr lang="fr-FR" sz="1600" dirty="0">
              <a:latin typeface="Poppins" panose="00000500000000000000" pitchFamily="2" charset="0"/>
              <a:ea typeface="Calibri"/>
              <a:cs typeface="Poppins" panose="00000500000000000000" pitchFamily="2" charset="0"/>
            </a:endParaRPr>
          </a:p>
          <a:p>
            <a:pPr marL="0" indent="0">
              <a:buNone/>
            </a:pPr>
            <a:endParaRPr lang="fr-FR" sz="1600" dirty="0">
              <a:latin typeface="Poppins" panose="00000500000000000000" pitchFamily="2" charset="0"/>
              <a:cs typeface="Poppins" panose="00000500000000000000" pitchFamily="2" charset="0"/>
            </a:endParaRPr>
          </a:p>
        </p:txBody>
      </p:sp>
      <p:pic>
        <p:nvPicPr>
          <p:cNvPr id="3" name="Image 2" descr="Une image contenant dessin humoristique, Animation&#10;&#10;Description générée automatiquement">
            <a:extLst>
              <a:ext uri="{FF2B5EF4-FFF2-40B4-BE49-F238E27FC236}">
                <a16:creationId xmlns:a16="http://schemas.microsoft.com/office/drawing/2014/main" id="{FBCEA282-4A19-D41A-7A53-9B8E055ACD66}"/>
              </a:ext>
            </a:extLst>
          </p:cNvPr>
          <p:cNvPicPr>
            <a:picLocks noChangeAspect="1"/>
          </p:cNvPicPr>
          <p:nvPr/>
        </p:nvPicPr>
        <p:blipFill rotWithShape="1">
          <a:blip r:embed="rId2"/>
          <a:srcRect l="16971" r="1697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665058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EC92C3-FB14-2598-16BE-16E150A811F9}"/>
              </a:ext>
            </a:extLst>
          </p:cNvPr>
          <p:cNvSpPr>
            <a:spLocks noGrp="1"/>
          </p:cNvSpPr>
          <p:nvPr>
            <p:ph type="title"/>
          </p:nvPr>
        </p:nvSpPr>
        <p:spPr>
          <a:xfrm>
            <a:off x="615591" y="484394"/>
            <a:ext cx="10695139" cy="1325563"/>
          </a:xfrm>
        </p:spPr>
        <p:txBody>
          <a:bodyPr>
            <a:normAutofit/>
          </a:bodyPr>
          <a:lstStyle/>
          <a:p>
            <a:r>
              <a:rPr lang="fr-FR" b="1">
                <a:latin typeface="Poppins" panose="00000500000000000000" pitchFamily="2" charset="0"/>
                <a:cs typeface="Poppins" panose="00000500000000000000" pitchFamily="2" charset="0"/>
              </a:rPr>
              <a:t>Présentation des différentes cartes</a:t>
            </a:r>
          </a:p>
        </p:txBody>
      </p:sp>
      <p:sp>
        <p:nvSpPr>
          <p:cNvPr id="3" name="Espace réservé du contenu 2">
            <a:extLst>
              <a:ext uri="{FF2B5EF4-FFF2-40B4-BE49-F238E27FC236}">
                <a16:creationId xmlns:a16="http://schemas.microsoft.com/office/drawing/2014/main" id="{D81569FE-4393-1318-A112-6AD795C26927}"/>
              </a:ext>
            </a:extLst>
          </p:cNvPr>
          <p:cNvSpPr>
            <a:spLocks noGrp="1"/>
          </p:cNvSpPr>
          <p:nvPr>
            <p:ph idx="1"/>
          </p:nvPr>
        </p:nvSpPr>
        <p:spPr>
          <a:xfrm>
            <a:off x="6525746" y="1685085"/>
            <a:ext cx="2160105" cy="435264"/>
          </a:xfrm>
        </p:spPr>
        <p:txBody>
          <a:bodyPr vert="horz" lIns="91440" tIns="45720" rIns="91440" bIns="45720" rtlCol="0" anchor="t">
            <a:normAutofit/>
          </a:bodyPr>
          <a:lstStyle/>
          <a:p>
            <a:pPr marL="0" indent="0">
              <a:buNone/>
            </a:pPr>
            <a:r>
              <a:rPr lang="fr-FR" sz="1800" b="1">
                <a:latin typeface="Poppins" panose="00000500000000000000" pitchFamily="2" charset="0"/>
                <a:ea typeface="Calibri"/>
                <a:cs typeface="Poppins" panose="00000500000000000000" pitchFamily="2" charset="0"/>
              </a:rPr>
              <a:t>Objets</a:t>
            </a:r>
          </a:p>
        </p:txBody>
      </p:sp>
      <p:pic>
        <p:nvPicPr>
          <p:cNvPr id="8" name="Image 7">
            <a:extLst>
              <a:ext uri="{FF2B5EF4-FFF2-40B4-BE49-F238E27FC236}">
                <a16:creationId xmlns:a16="http://schemas.microsoft.com/office/drawing/2014/main" id="{2BE814DC-1AC3-91F2-26B4-54A95290F303}"/>
              </a:ext>
            </a:extLst>
          </p:cNvPr>
          <p:cNvPicPr>
            <a:picLocks noChangeAspect="1"/>
          </p:cNvPicPr>
          <p:nvPr/>
        </p:nvPicPr>
        <p:blipFill>
          <a:blip r:embed="rId2"/>
          <a:stretch>
            <a:fillRect/>
          </a:stretch>
        </p:blipFill>
        <p:spPr>
          <a:xfrm rot="21008807">
            <a:off x="4165325" y="3892544"/>
            <a:ext cx="1460640" cy="2242310"/>
          </a:xfrm>
          <a:prstGeom prst="rect">
            <a:avLst/>
          </a:prstGeom>
          <a:ln>
            <a:noFill/>
          </a:ln>
          <a:effectLst>
            <a:outerShdw blurRad="292100" dist="139700" dir="2700000" algn="tl" rotWithShape="0">
              <a:srgbClr val="333333">
                <a:alpha val="65000"/>
              </a:srgbClr>
            </a:outerShdw>
          </a:effectLst>
        </p:spPr>
      </p:pic>
      <p:pic>
        <p:nvPicPr>
          <p:cNvPr id="10" name="Image 9">
            <a:extLst>
              <a:ext uri="{FF2B5EF4-FFF2-40B4-BE49-F238E27FC236}">
                <a16:creationId xmlns:a16="http://schemas.microsoft.com/office/drawing/2014/main" id="{F5A018ED-9B76-5B0E-98C5-7B49EBBE608F}"/>
              </a:ext>
            </a:extLst>
          </p:cNvPr>
          <p:cNvPicPr>
            <a:picLocks noChangeAspect="1"/>
          </p:cNvPicPr>
          <p:nvPr/>
        </p:nvPicPr>
        <p:blipFill>
          <a:blip r:embed="rId3"/>
          <a:stretch>
            <a:fillRect/>
          </a:stretch>
        </p:blipFill>
        <p:spPr>
          <a:xfrm rot="20672148">
            <a:off x="6777881" y="2328984"/>
            <a:ext cx="1364888" cy="2076542"/>
          </a:xfrm>
          <a:prstGeom prst="rect">
            <a:avLst/>
          </a:prstGeom>
          <a:ln>
            <a:noFill/>
          </a:ln>
          <a:effectLst>
            <a:outerShdw blurRad="292100" dist="139700" dir="2700000" algn="tl" rotWithShape="0">
              <a:srgbClr val="333333">
                <a:alpha val="65000"/>
              </a:srgbClr>
            </a:outerShdw>
          </a:effectLst>
        </p:spPr>
      </p:pic>
      <p:pic>
        <p:nvPicPr>
          <p:cNvPr id="12" name="Image 11">
            <a:extLst>
              <a:ext uri="{FF2B5EF4-FFF2-40B4-BE49-F238E27FC236}">
                <a16:creationId xmlns:a16="http://schemas.microsoft.com/office/drawing/2014/main" id="{B6E7FEA6-49A6-DFF5-D57E-52358F9A2CC0}"/>
              </a:ext>
            </a:extLst>
          </p:cNvPr>
          <p:cNvPicPr>
            <a:picLocks noChangeAspect="1"/>
          </p:cNvPicPr>
          <p:nvPr/>
        </p:nvPicPr>
        <p:blipFill>
          <a:blip r:embed="rId4"/>
          <a:stretch>
            <a:fillRect/>
          </a:stretch>
        </p:blipFill>
        <p:spPr>
          <a:xfrm rot="586105">
            <a:off x="9560988" y="3605080"/>
            <a:ext cx="1475951" cy="2242310"/>
          </a:xfrm>
          <a:prstGeom prst="rect">
            <a:avLst/>
          </a:prstGeom>
          <a:ln>
            <a:noFill/>
          </a:ln>
          <a:effectLst>
            <a:outerShdw blurRad="292100" dist="139700" dir="2700000" algn="tl" rotWithShape="0">
              <a:srgbClr val="333333">
                <a:alpha val="65000"/>
              </a:srgbClr>
            </a:outerShdw>
          </a:effectLst>
        </p:spPr>
      </p:pic>
      <p:pic>
        <p:nvPicPr>
          <p:cNvPr id="14" name="Image 13" descr="Une image contenant texte, embarcation, transport, bateau&#10;&#10;Description générée automatiquement">
            <a:extLst>
              <a:ext uri="{FF2B5EF4-FFF2-40B4-BE49-F238E27FC236}">
                <a16:creationId xmlns:a16="http://schemas.microsoft.com/office/drawing/2014/main" id="{FE5809E4-4DE7-C91A-4BA7-F0E6B4435673}"/>
              </a:ext>
            </a:extLst>
          </p:cNvPr>
          <p:cNvPicPr>
            <a:picLocks noChangeAspect="1"/>
          </p:cNvPicPr>
          <p:nvPr/>
        </p:nvPicPr>
        <p:blipFill>
          <a:blip r:embed="rId5"/>
          <a:stretch>
            <a:fillRect/>
          </a:stretch>
        </p:blipFill>
        <p:spPr>
          <a:xfrm rot="20899432">
            <a:off x="659134" y="3745507"/>
            <a:ext cx="1963425" cy="2765565"/>
          </a:xfrm>
          <a:prstGeom prst="rect">
            <a:avLst/>
          </a:prstGeom>
          <a:ln>
            <a:noFill/>
          </a:ln>
          <a:effectLst>
            <a:outerShdw blurRad="292100" dist="139700" dir="2700000" algn="tl" rotWithShape="0">
              <a:srgbClr val="333333">
                <a:alpha val="65000"/>
              </a:srgbClr>
            </a:outerShdw>
          </a:effectLst>
        </p:spPr>
      </p:pic>
      <p:sp>
        <p:nvSpPr>
          <p:cNvPr id="16" name="ZoneTexte 15">
            <a:extLst>
              <a:ext uri="{FF2B5EF4-FFF2-40B4-BE49-F238E27FC236}">
                <a16:creationId xmlns:a16="http://schemas.microsoft.com/office/drawing/2014/main" id="{4375B7FF-D00A-DEBC-5D98-2A0397668F7C}"/>
              </a:ext>
            </a:extLst>
          </p:cNvPr>
          <p:cNvSpPr txBox="1"/>
          <p:nvPr/>
        </p:nvSpPr>
        <p:spPr>
          <a:xfrm>
            <a:off x="229334" y="2012710"/>
            <a:ext cx="3525078" cy="1569660"/>
          </a:xfrm>
          <a:prstGeom prst="rect">
            <a:avLst/>
          </a:prstGeom>
          <a:noFill/>
        </p:spPr>
        <p:txBody>
          <a:bodyPr wrap="square">
            <a:spAutoFit/>
          </a:bodyPr>
          <a:lstStyle/>
          <a:p>
            <a:r>
              <a:rPr lang="fr-FR" b="1">
                <a:latin typeface="Poppins" panose="00000500000000000000" pitchFamily="2" charset="0"/>
                <a:cs typeface="Poppins" panose="00000500000000000000" pitchFamily="2" charset="0"/>
              </a:rPr>
              <a:t>Personnages </a:t>
            </a:r>
          </a:p>
          <a:p>
            <a:r>
              <a:rPr lang="fr-FR">
                <a:latin typeface="Poppins" panose="00000500000000000000" pitchFamily="2" charset="0"/>
                <a:cs typeface="Poppins" panose="00000500000000000000" pitchFamily="2" charset="0"/>
              </a:rPr>
              <a:t>(recto &amp; verso)</a:t>
            </a:r>
          </a:p>
          <a:p>
            <a:pPr marL="628650" lvl="1" indent="-171450">
              <a:buFont typeface="Arial" panose="020B0604020202020204" pitchFamily="34" charset="0"/>
              <a:buChar char="•"/>
            </a:pPr>
            <a:r>
              <a:rPr lang="fr-FR" sz="1200">
                <a:latin typeface="Poppins" panose="00000500000000000000" pitchFamily="2" charset="0"/>
                <a:ea typeface="Calibri"/>
                <a:cs typeface="Poppins" panose="00000500000000000000" pitchFamily="2" charset="0"/>
              </a:rPr>
              <a:t>Doit être posé sur la table, face visible</a:t>
            </a:r>
          </a:p>
          <a:p>
            <a:pPr marL="628650" lvl="1" indent="-171450">
              <a:buFont typeface="Arial" panose="020B0604020202020204" pitchFamily="34" charset="0"/>
              <a:buChar char="•"/>
            </a:pPr>
            <a:r>
              <a:rPr lang="fr-FR" sz="1200">
                <a:latin typeface="Poppins" panose="00000500000000000000" pitchFamily="2" charset="0"/>
                <a:ea typeface="Calibri"/>
                <a:cs typeface="Poppins" panose="00000500000000000000" pitchFamily="2" charset="0"/>
              </a:rPr>
              <a:t>Des infos se trouvent au dos, vous pouvez les lire mais </a:t>
            </a:r>
            <a:r>
              <a:rPr lang="fr-FR" sz="1200" b="1">
                <a:solidFill>
                  <a:srgbClr val="FF0000"/>
                </a:solidFill>
                <a:latin typeface="Poppins" panose="00000500000000000000" pitchFamily="2" charset="0"/>
                <a:ea typeface="Calibri"/>
                <a:cs typeface="Poppins" panose="00000500000000000000" pitchFamily="2" charset="0"/>
              </a:rPr>
              <a:t>ne pas les révéler</a:t>
            </a:r>
          </a:p>
        </p:txBody>
      </p:sp>
      <p:sp>
        <p:nvSpPr>
          <p:cNvPr id="18" name="ZoneTexte 17">
            <a:extLst>
              <a:ext uri="{FF2B5EF4-FFF2-40B4-BE49-F238E27FC236}">
                <a16:creationId xmlns:a16="http://schemas.microsoft.com/office/drawing/2014/main" id="{6C951630-C78D-3900-9D53-35BF8A1EA8FB}"/>
              </a:ext>
            </a:extLst>
          </p:cNvPr>
          <p:cNvSpPr txBox="1"/>
          <p:nvPr/>
        </p:nvSpPr>
        <p:spPr>
          <a:xfrm>
            <a:off x="4094352" y="3257373"/>
            <a:ext cx="1609430" cy="369332"/>
          </a:xfrm>
          <a:prstGeom prst="rect">
            <a:avLst/>
          </a:prstGeom>
          <a:noFill/>
        </p:spPr>
        <p:txBody>
          <a:bodyPr wrap="square">
            <a:spAutoFit/>
          </a:bodyPr>
          <a:lstStyle/>
          <a:p>
            <a:r>
              <a:rPr lang="fr-FR" b="1">
                <a:latin typeface="Poppins" panose="00000500000000000000" pitchFamily="2" charset="0"/>
                <a:cs typeface="Poppins" panose="00000500000000000000" pitchFamily="2" charset="0"/>
              </a:rPr>
              <a:t>Ressources</a:t>
            </a:r>
          </a:p>
        </p:txBody>
      </p:sp>
      <p:sp>
        <p:nvSpPr>
          <p:cNvPr id="20" name="ZoneTexte 19">
            <a:extLst>
              <a:ext uri="{FF2B5EF4-FFF2-40B4-BE49-F238E27FC236}">
                <a16:creationId xmlns:a16="http://schemas.microsoft.com/office/drawing/2014/main" id="{744A7B9C-8B1C-AB99-F4F1-50C46E6D2E30}"/>
              </a:ext>
            </a:extLst>
          </p:cNvPr>
          <p:cNvSpPr txBox="1"/>
          <p:nvPr/>
        </p:nvSpPr>
        <p:spPr>
          <a:xfrm>
            <a:off x="9263268" y="2671566"/>
            <a:ext cx="3253409" cy="584775"/>
          </a:xfrm>
          <a:prstGeom prst="rect">
            <a:avLst/>
          </a:prstGeom>
          <a:noFill/>
        </p:spPr>
        <p:txBody>
          <a:bodyPr wrap="square">
            <a:spAutoFit/>
          </a:bodyPr>
          <a:lstStyle/>
          <a:p>
            <a:r>
              <a:rPr lang="fr-FR" b="1">
                <a:latin typeface="Poppins" panose="00000500000000000000" pitchFamily="2" charset="0"/>
                <a:cs typeface="Poppins" panose="00000500000000000000" pitchFamily="2" charset="0"/>
              </a:rPr>
              <a:t>Méthodes</a:t>
            </a:r>
            <a:r>
              <a:rPr lang="fr-FR">
                <a:latin typeface="Poppins" panose="00000500000000000000" pitchFamily="2" charset="0"/>
                <a:cs typeface="Poppins" panose="00000500000000000000" pitchFamily="2" charset="0"/>
              </a:rPr>
              <a:t> </a:t>
            </a:r>
          </a:p>
          <a:p>
            <a:r>
              <a:rPr lang="fr-FR" sz="1400">
                <a:latin typeface="Poppins" panose="00000500000000000000" pitchFamily="2" charset="0"/>
                <a:cs typeface="Poppins" panose="00000500000000000000" pitchFamily="2" charset="0"/>
              </a:rPr>
              <a:t>(parchemins)</a:t>
            </a:r>
            <a:endParaRPr lang="fr-FR" sz="1400">
              <a:latin typeface="Poppins" panose="00000500000000000000" pitchFamily="2" charset="0"/>
              <a:ea typeface="Calibri"/>
              <a:cs typeface="Poppins" panose="00000500000000000000" pitchFamily="2" charset="0"/>
            </a:endParaRPr>
          </a:p>
        </p:txBody>
      </p:sp>
      <p:pic>
        <p:nvPicPr>
          <p:cNvPr id="6" name="Image 5">
            <a:extLst>
              <a:ext uri="{FF2B5EF4-FFF2-40B4-BE49-F238E27FC236}">
                <a16:creationId xmlns:a16="http://schemas.microsoft.com/office/drawing/2014/main" id="{B6722257-E15A-A69F-A6DA-DEE0F2957428}"/>
              </a:ext>
            </a:extLst>
          </p:cNvPr>
          <p:cNvPicPr>
            <a:picLocks noChangeAspect="1"/>
          </p:cNvPicPr>
          <p:nvPr/>
        </p:nvPicPr>
        <p:blipFill>
          <a:blip r:embed="rId6"/>
          <a:stretch>
            <a:fillRect/>
          </a:stretch>
        </p:blipFill>
        <p:spPr>
          <a:xfrm rot="1589726">
            <a:off x="5339623" y="4597270"/>
            <a:ext cx="1217413" cy="1847436"/>
          </a:xfrm>
          <a:prstGeom prst="rect">
            <a:avLst/>
          </a:prstGeom>
          <a:ln>
            <a:noFill/>
          </a:ln>
          <a:effectLst>
            <a:outerShdw blurRad="292100" dist="139700" dir="2700000" algn="tl" rotWithShape="0">
              <a:srgbClr val="333333">
                <a:alpha val="65000"/>
              </a:srgbClr>
            </a:outerShdw>
          </a:effectLst>
        </p:spPr>
      </p:pic>
      <p:cxnSp>
        <p:nvCxnSpPr>
          <p:cNvPr id="22" name="Connecteur : en arc 21">
            <a:extLst>
              <a:ext uri="{FF2B5EF4-FFF2-40B4-BE49-F238E27FC236}">
                <a16:creationId xmlns:a16="http://schemas.microsoft.com/office/drawing/2014/main" id="{46AF8218-3C58-ED51-6470-704E959AC0B9}"/>
              </a:ext>
            </a:extLst>
          </p:cNvPr>
          <p:cNvCxnSpPr>
            <a:cxnSpLocks/>
            <a:endCxn id="14" idx="3"/>
          </p:cNvCxnSpPr>
          <p:nvPr/>
        </p:nvCxnSpPr>
        <p:spPr>
          <a:xfrm rot="5400000">
            <a:off x="2171248" y="4071424"/>
            <a:ext cx="1289186" cy="427191"/>
          </a:xfrm>
          <a:prstGeom prst="curved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Connecteur : en arc 23">
            <a:extLst>
              <a:ext uri="{FF2B5EF4-FFF2-40B4-BE49-F238E27FC236}">
                <a16:creationId xmlns:a16="http://schemas.microsoft.com/office/drawing/2014/main" id="{0BFDD85D-2D8B-D0F0-2D67-2741CD66620F}"/>
              </a:ext>
            </a:extLst>
          </p:cNvPr>
          <p:cNvCxnSpPr>
            <a:cxnSpLocks/>
            <a:stCxn id="18" idx="3"/>
            <a:endCxn id="6" idx="0"/>
          </p:cNvCxnSpPr>
          <p:nvPr/>
        </p:nvCxnSpPr>
        <p:spPr>
          <a:xfrm>
            <a:off x="5703782" y="3442039"/>
            <a:ext cx="656643" cy="1252249"/>
          </a:xfrm>
          <a:prstGeom prst="curvedConnector2">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Connecteur : en arc 27">
            <a:extLst>
              <a:ext uri="{FF2B5EF4-FFF2-40B4-BE49-F238E27FC236}">
                <a16:creationId xmlns:a16="http://schemas.microsoft.com/office/drawing/2014/main" id="{FE22C52A-924C-D3D7-9F4B-558365E30509}"/>
              </a:ext>
            </a:extLst>
          </p:cNvPr>
          <p:cNvCxnSpPr>
            <a:cxnSpLocks/>
            <a:stCxn id="3" idx="1"/>
            <a:endCxn id="10" idx="1"/>
          </p:cNvCxnSpPr>
          <p:nvPr/>
        </p:nvCxnSpPr>
        <p:spPr>
          <a:xfrm rot="10800000" flipH="1" flipV="1">
            <a:off x="6525745" y="1902717"/>
            <a:ext cx="276841" cy="1646502"/>
          </a:xfrm>
          <a:prstGeom prst="curvedConnector3">
            <a:avLst>
              <a:gd name="adj1" fmla="val -161558"/>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2" name="Connecteur : en arc 31">
            <a:extLst>
              <a:ext uri="{FF2B5EF4-FFF2-40B4-BE49-F238E27FC236}">
                <a16:creationId xmlns:a16="http://schemas.microsoft.com/office/drawing/2014/main" id="{EA5572C6-1BC5-0A1C-9F3B-8C1E60A3F76A}"/>
              </a:ext>
            </a:extLst>
          </p:cNvPr>
          <p:cNvCxnSpPr>
            <a:cxnSpLocks/>
            <a:stCxn id="20" idx="2"/>
            <a:endCxn id="12" idx="3"/>
          </p:cNvCxnSpPr>
          <p:nvPr/>
        </p:nvCxnSpPr>
        <p:spPr>
          <a:xfrm rot="16200000" flipH="1">
            <a:off x="10160554" y="3985759"/>
            <a:ext cx="1595104" cy="136267"/>
          </a:xfrm>
          <a:prstGeom prst="curvedConnector4">
            <a:avLst>
              <a:gd name="adj1" fmla="val 10932"/>
              <a:gd name="adj2" fmla="val 695608"/>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6976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B04950-3A95-47C0-5CC0-42C3AABDFBDF}"/>
              </a:ext>
            </a:extLst>
          </p:cNvPr>
          <p:cNvSpPr>
            <a:spLocks noGrp="1"/>
          </p:cNvSpPr>
          <p:nvPr>
            <p:ph type="title"/>
          </p:nvPr>
        </p:nvSpPr>
        <p:spPr>
          <a:xfrm>
            <a:off x="266430" y="365125"/>
            <a:ext cx="5962785" cy="1325563"/>
          </a:xfrm>
        </p:spPr>
        <p:txBody>
          <a:bodyPr/>
          <a:lstStyle/>
          <a:p>
            <a:r>
              <a:rPr lang="fr-FR" b="1">
                <a:latin typeface="Poppins" panose="00000500000000000000" pitchFamily="2" charset="0"/>
                <a:cs typeface="Poppins" panose="00000500000000000000" pitchFamily="2" charset="0"/>
              </a:rPr>
              <a:t>Mécaniques du jeu</a:t>
            </a:r>
            <a:endParaRPr lang="en-US" b="1">
              <a:latin typeface="Poppins" panose="00000500000000000000" pitchFamily="2" charset="0"/>
              <a:cs typeface="Poppins" panose="00000500000000000000" pitchFamily="2" charset="0"/>
            </a:endParaRPr>
          </a:p>
        </p:txBody>
      </p:sp>
      <p:sp>
        <p:nvSpPr>
          <p:cNvPr id="3" name="Espace réservé du contenu 2">
            <a:extLst>
              <a:ext uri="{FF2B5EF4-FFF2-40B4-BE49-F238E27FC236}">
                <a16:creationId xmlns:a16="http://schemas.microsoft.com/office/drawing/2014/main" id="{0111EF8A-DE69-099B-B14F-BB33FF6E46A8}"/>
              </a:ext>
            </a:extLst>
          </p:cNvPr>
          <p:cNvSpPr>
            <a:spLocks noGrp="1"/>
          </p:cNvSpPr>
          <p:nvPr>
            <p:ph idx="1"/>
          </p:nvPr>
        </p:nvSpPr>
        <p:spPr>
          <a:xfrm>
            <a:off x="266430" y="1825625"/>
            <a:ext cx="6068109" cy="4351338"/>
          </a:xfrm>
        </p:spPr>
        <p:txBody>
          <a:bodyPr vert="horz" lIns="91440" tIns="45720" rIns="91440" bIns="45720" rtlCol="0" anchor="t">
            <a:normAutofit fontScale="55000" lnSpcReduction="20000"/>
          </a:bodyPr>
          <a:lstStyle/>
          <a:p>
            <a:r>
              <a:rPr lang="fr-FR" dirty="0">
                <a:latin typeface="Poppins" panose="00000500000000000000" pitchFamily="2" charset="0"/>
                <a:ea typeface="Calibri"/>
                <a:cs typeface="Poppins" panose="00000500000000000000" pitchFamily="2" charset="0"/>
              </a:rPr>
              <a:t>Tour par tour</a:t>
            </a:r>
          </a:p>
          <a:p>
            <a:endParaRPr lang="fr-FR" dirty="0">
              <a:latin typeface="Poppins" panose="00000500000000000000" pitchFamily="2" charset="0"/>
              <a:ea typeface="Calibri"/>
              <a:cs typeface="Poppins" panose="00000500000000000000" pitchFamily="2" charset="0"/>
            </a:endParaRPr>
          </a:p>
          <a:p>
            <a:pPr>
              <a:lnSpc>
                <a:spcPct val="120000"/>
              </a:lnSpc>
            </a:pPr>
            <a:r>
              <a:rPr lang="fr-FR" dirty="0">
                <a:latin typeface="Poppins" panose="00000500000000000000" pitchFamily="2" charset="0"/>
                <a:ea typeface="Calibri"/>
                <a:cs typeface="Poppins" panose="00000500000000000000" pitchFamily="2" charset="0"/>
              </a:rPr>
              <a:t>Action possible individuellement par tour:</a:t>
            </a:r>
          </a:p>
          <a:p>
            <a:pPr lvl="1">
              <a:lnSpc>
                <a:spcPct val="120000"/>
              </a:lnSpc>
            </a:pPr>
            <a:r>
              <a:rPr lang="fr-FR" dirty="0">
                <a:latin typeface="Poppins" panose="00000500000000000000" pitchFamily="2" charset="0"/>
                <a:ea typeface="Calibri"/>
                <a:cs typeface="Poppins" panose="00000500000000000000" pitchFamily="2" charset="0"/>
              </a:rPr>
              <a:t>Aller chercher de l'eau</a:t>
            </a:r>
          </a:p>
          <a:p>
            <a:pPr lvl="1">
              <a:lnSpc>
                <a:spcPct val="120000"/>
              </a:lnSpc>
            </a:pPr>
            <a:r>
              <a:rPr lang="fr-FR" dirty="0">
                <a:latin typeface="Poppins" panose="00000500000000000000" pitchFamily="2" charset="0"/>
                <a:ea typeface="Calibri"/>
                <a:cs typeface="Poppins" panose="00000500000000000000" pitchFamily="2" charset="0"/>
              </a:rPr>
              <a:t>Aller chercher du bois</a:t>
            </a:r>
          </a:p>
          <a:p>
            <a:pPr lvl="1">
              <a:lnSpc>
                <a:spcPct val="120000"/>
              </a:lnSpc>
            </a:pPr>
            <a:r>
              <a:rPr lang="fr-FR" dirty="0">
                <a:latin typeface="Poppins" panose="00000500000000000000" pitchFamily="2" charset="0"/>
                <a:ea typeface="Calibri"/>
                <a:cs typeface="Poppins" panose="00000500000000000000" pitchFamily="2" charset="0"/>
              </a:rPr>
              <a:t>Piocher carte épave bateau (plateau)</a:t>
            </a:r>
          </a:p>
          <a:p>
            <a:pPr lvl="1">
              <a:lnSpc>
                <a:spcPct val="120000"/>
              </a:lnSpc>
            </a:pPr>
            <a:r>
              <a:rPr lang="fr-FR" dirty="0">
                <a:latin typeface="Poppins"/>
                <a:ea typeface="Calibri"/>
                <a:cs typeface="Poppins"/>
              </a:rPr>
              <a:t>Explorer la salle pour trouver des objets / ressources</a:t>
            </a:r>
            <a:br>
              <a:rPr lang="fr-FR" dirty="0">
                <a:latin typeface="Poppins"/>
                <a:ea typeface="Calibri"/>
                <a:cs typeface="Poppins"/>
              </a:rPr>
            </a:br>
            <a:r>
              <a:rPr lang="fr-FR" dirty="0">
                <a:latin typeface="Poppins"/>
                <a:ea typeface="Calibri"/>
                <a:cs typeface="Poppins"/>
              </a:rPr>
              <a:t>(1 différence = 1 carte)</a:t>
            </a:r>
          </a:p>
          <a:p>
            <a:pPr lvl="1">
              <a:lnSpc>
                <a:spcPct val="120000"/>
              </a:lnSpc>
            </a:pPr>
            <a:r>
              <a:rPr lang="fr-FR" dirty="0">
                <a:latin typeface="Poppins" panose="00000500000000000000" pitchFamily="2" charset="0"/>
                <a:ea typeface="Calibri"/>
                <a:cs typeface="Poppins" panose="00000500000000000000" pitchFamily="2" charset="0"/>
              </a:rPr>
              <a:t>Interview d’une personne</a:t>
            </a:r>
          </a:p>
          <a:p>
            <a:pPr lvl="1">
              <a:lnSpc>
                <a:spcPct val="120000"/>
              </a:lnSpc>
            </a:pPr>
            <a:r>
              <a:rPr lang="fr-FR" dirty="0">
                <a:latin typeface="Poppins"/>
                <a:ea typeface="Calibri"/>
                <a:cs typeface="Poppins"/>
              </a:rPr>
              <a:t>Action liée aux cartes personnage (pouvoir)</a:t>
            </a:r>
          </a:p>
          <a:p>
            <a:pPr marL="457200" lvl="1" indent="0">
              <a:lnSpc>
                <a:spcPct val="120000"/>
              </a:lnSpc>
              <a:buNone/>
            </a:pPr>
            <a:endParaRPr lang="fr-FR" dirty="0">
              <a:latin typeface="Poppins" panose="00000500000000000000" pitchFamily="2" charset="0"/>
              <a:ea typeface="Calibri"/>
              <a:cs typeface="Poppins" panose="00000500000000000000" pitchFamily="2" charset="0"/>
            </a:endParaRPr>
          </a:p>
          <a:p>
            <a:pPr>
              <a:lnSpc>
                <a:spcPct val="120000"/>
              </a:lnSpc>
            </a:pPr>
            <a:r>
              <a:rPr lang="fr-FR" dirty="0">
                <a:latin typeface="Poppins" panose="00000500000000000000" pitchFamily="2" charset="0"/>
                <a:ea typeface="Calibri"/>
                <a:cs typeface="Poppins" panose="00000500000000000000" pitchFamily="2" charset="0"/>
              </a:rPr>
              <a:t>A la fin de chaque tour de table, </a:t>
            </a:r>
            <a:r>
              <a:rPr lang="fr-FR" b="1" dirty="0">
                <a:latin typeface="Poppins" panose="00000500000000000000" pitchFamily="2" charset="0"/>
                <a:ea typeface="Calibri"/>
                <a:cs typeface="Poppins" panose="00000500000000000000" pitchFamily="2" charset="0"/>
              </a:rPr>
              <a:t>décision collective</a:t>
            </a:r>
            <a:r>
              <a:rPr lang="fr-FR" dirty="0">
                <a:latin typeface="Poppins" panose="00000500000000000000" pitchFamily="2" charset="0"/>
                <a:ea typeface="Calibri"/>
                <a:cs typeface="Poppins" panose="00000500000000000000" pitchFamily="2" charset="0"/>
              </a:rPr>
              <a:t> de quitter l'ile. Vous avez </a:t>
            </a:r>
            <a:r>
              <a:rPr lang="fr-FR" b="1" dirty="0">
                <a:solidFill>
                  <a:srgbClr val="FF0000"/>
                </a:solidFill>
                <a:latin typeface="Poppins" panose="00000500000000000000" pitchFamily="2" charset="0"/>
                <a:ea typeface="Calibri"/>
                <a:cs typeface="Poppins" panose="00000500000000000000" pitchFamily="2" charset="0"/>
              </a:rPr>
              <a:t>10 min </a:t>
            </a:r>
            <a:r>
              <a:rPr lang="fr-FR" dirty="0">
                <a:latin typeface="Poppins" panose="00000500000000000000" pitchFamily="2" charset="0"/>
                <a:ea typeface="Calibri"/>
                <a:cs typeface="Poppins" panose="00000500000000000000" pitchFamily="2" charset="0"/>
              </a:rPr>
              <a:t>pour construire votre radeau</a:t>
            </a:r>
          </a:p>
          <a:p>
            <a:pPr lvl="1">
              <a:lnSpc>
                <a:spcPct val="120000"/>
              </a:lnSpc>
            </a:pPr>
            <a:r>
              <a:rPr lang="fr-FR" dirty="0">
                <a:latin typeface="Poppins" panose="00000500000000000000" pitchFamily="2" charset="0"/>
                <a:ea typeface="Calibri"/>
                <a:cs typeface="Poppins" panose="00000500000000000000" pitchFamily="2" charset="0"/>
              </a:rPr>
              <a:t>Réussite =&gt; Bravo, le jeu est terminé</a:t>
            </a:r>
          </a:p>
          <a:p>
            <a:pPr lvl="1">
              <a:lnSpc>
                <a:spcPct val="120000"/>
              </a:lnSpc>
            </a:pPr>
            <a:r>
              <a:rPr lang="fr-FR" dirty="0">
                <a:latin typeface="Poppins" panose="00000500000000000000" pitchFamily="2" charset="0"/>
                <a:ea typeface="Calibri"/>
                <a:cs typeface="Poppins" panose="00000500000000000000" pitchFamily="2" charset="0"/>
              </a:rPr>
              <a:t>Echec =&gt; Vous tirez une carte « Chance »</a:t>
            </a:r>
          </a:p>
        </p:txBody>
      </p:sp>
      <p:pic>
        <p:nvPicPr>
          <p:cNvPr id="4" name="Image 3" descr="Une image contenant dessin, peinture, art, dessin humoristique&#10;&#10;Description générée automatiquement">
            <a:extLst>
              <a:ext uri="{FF2B5EF4-FFF2-40B4-BE49-F238E27FC236}">
                <a16:creationId xmlns:a16="http://schemas.microsoft.com/office/drawing/2014/main" id="{9DE0FC0C-DACB-EE55-2764-9F4D23BEFD5F}"/>
              </a:ext>
            </a:extLst>
          </p:cNvPr>
          <p:cNvPicPr>
            <a:picLocks noChangeAspect="1"/>
          </p:cNvPicPr>
          <p:nvPr/>
        </p:nvPicPr>
        <p:blipFill rotWithShape="1">
          <a:blip r:embed="rId3"/>
          <a:srcRect l="228" r="3963"/>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69437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9A91DB71-1157-4F11-8B18-CE7684BBC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 y="-1"/>
            <a:ext cx="12185227" cy="6962987"/>
          </a:xfrm>
          <a:prstGeom prst="rect">
            <a:avLst/>
          </a:prstGeom>
        </p:spPr>
      </p:pic>
      <p:sp>
        <p:nvSpPr>
          <p:cNvPr id="6" name="ZoneTexte 5">
            <a:extLst>
              <a:ext uri="{FF2B5EF4-FFF2-40B4-BE49-F238E27FC236}">
                <a16:creationId xmlns:a16="http://schemas.microsoft.com/office/drawing/2014/main" id="{BD54C57F-8B26-4B19-9D71-1D0E3D2C87D7}"/>
              </a:ext>
            </a:extLst>
          </p:cNvPr>
          <p:cNvSpPr txBox="1"/>
          <p:nvPr/>
        </p:nvSpPr>
        <p:spPr>
          <a:xfrm>
            <a:off x="1659172" y="2400854"/>
            <a:ext cx="9406835" cy="2862322"/>
          </a:xfrm>
          <a:prstGeom prst="rect">
            <a:avLst/>
          </a:prstGeom>
          <a:noFill/>
        </p:spPr>
        <p:txBody>
          <a:bodyPr wrap="square" lIns="91440" tIns="45720" rIns="91440" bIns="45720" rtlCol="0" anchor="t">
            <a:spAutoFit/>
          </a:bodyPr>
          <a:lstStyle/>
          <a:p>
            <a:pPr algn="ctr"/>
            <a:r>
              <a:rPr lang="fr-FR" sz="6000" b="1">
                <a:solidFill>
                  <a:schemeClr val="bg1"/>
                </a:solidFill>
                <a:latin typeface="Arial Black"/>
                <a:cs typeface="Poppins"/>
              </a:rPr>
              <a:t>VOTRE AVENTURE COMMENCE MAINTENANT ! </a:t>
            </a:r>
            <a:endParaRPr lang="fr-FR">
              <a:solidFill>
                <a:schemeClr val="bg1"/>
              </a:solidFill>
              <a:latin typeface="Arial Black"/>
              <a:cs typeface="Arial"/>
            </a:endParaRPr>
          </a:p>
        </p:txBody>
      </p:sp>
    </p:spTree>
    <p:extLst>
      <p:ext uri="{BB962C8B-B14F-4D97-AF65-F5344CB8AC3E}">
        <p14:creationId xmlns:p14="http://schemas.microsoft.com/office/powerpoint/2010/main" val="266960887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67E275B694A224EA9EA2B4253583B5B" ma:contentTypeVersion="19" ma:contentTypeDescription="Crée un document." ma:contentTypeScope="" ma:versionID="d2f03caa7b97d6c8dc8ebe86cea6cfe5">
  <xsd:schema xmlns:xsd="http://www.w3.org/2001/XMLSchema" xmlns:xs="http://www.w3.org/2001/XMLSchema" xmlns:p="http://schemas.microsoft.com/office/2006/metadata/properties" xmlns:ns2="9e79f1c0-e9a3-4271-933d-b7d5717d3003" xmlns:ns3="3ba123cc-0698-47f7-83c3-29ad4bcb5b0e" xmlns:ns4="deb798ad-d4be-4ddd-a4cc-4105dabf3345" targetNamespace="http://schemas.microsoft.com/office/2006/metadata/properties" ma:root="true" ma:fieldsID="1dbe711fc4dcdd986023920638dcf511" ns2:_="" ns3:_="" ns4:_="">
    <xsd:import namespace="9e79f1c0-e9a3-4271-933d-b7d5717d3003"/>
    <xsd:import namespace="3ba123cc-0698-47f7-83c3-29ad4bcb5b0e"/>
    <xsd:import namespace="deb798ad-d4be-4ddd-a4cc-4105dabf334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3:MediaLengthInSeconds" minOccurs="0"/>
                <xsd:element ref="ns3:lcf76f155ced4ddcb4097134ff3c332f" minOccurs="0"/>
                <xsd:element ref="ns4: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79f1c0-e9a3-4271-933d-b7d5717d3003" elementFormDefault="qualified">
    <xsd:import namespace="http://schemas.microsoft.com/office/2006/documentManagement/types"/>
    <xsd:import namespace="http://schemas.microsoft.com/office/infopath/2007/PartnerControls"/>
    <xsd:element name="SharedWithUsers" ma:index="8" nillable="true" ma:displayName="Partagé avec"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ba123cc-0698-47f7-83c3-29ad4bcb5b0e"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baec4aeb-d159-410d-8e29-7b8081bc29f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eb798ad-d4be-4ddd-a4cc-4105dabf3345"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595fe204-d403-4ae6-860a-956a80806755}" ma:internalName="TaxCatchAll" ma:showField="CatchAllData" ma:web="9e79f1c0-e9a3-4271-933d-b7d5717d300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3ba123cc-0698-47f7-83c3-29ad4bcb5b0e">
      <Terms xmlns="http://schemas.microsoft.com/office/infopath/2007/PartnerControls"/>
    </lcf76f155ced4ddcb4097134ff3c332f>
    <TaxCatchAll xmlns="deb798ad-d4be-4ddd-a4cc-4105dabf3345" xsi:nil="true"/>
  </documentManagement>
</p:properties>
</file>

<file path=customXml/itemProps1.xml><?xml version="1.0" encoding="utf-8"?>
<ds:datastoreItem xmlns:ds="http://schemas.openxmlformats.org/officeDocument/2006/customXml" ds:itemID="{41960744-E5A0-4360-B5C5-B64688A1B4CE}">
  <ds:schemaRefs>
    <ds:schemaRef ds:uri="http://schemas.microsoft.com/sharepoint/v3/contenttype/forms"/>
  </ds:schemaRefs>
</ds:datastoreItem>
</file>

<file path=customXml/itemProps2.xml><?xml version="1.0" encoding="utf-8"?>
<ds:datastoreItem xmlns:ds="http://schemas.openxmlformats.org/officeDocument/2006/customXml" ds:itemID="{E8F4B5B7-2701-48ED-85E5-4DAB95AF6289}"/>
</file>

<file path=customXml/itemProps3.xml><?xml version="1.0" encoding="utf-8"?>
<ds:datastoreItem xmlns:ds="http://schemas.openxmlformats.org/officeDocument/2006/customXml" ds:itemID="{4A3A6ED1-CFC7-44E9-9E06-52D112231FA7}">
  <ds:schemaRefs>
    <ds:schemaRef ds:uri="3ba123cc-0698-47f7-83c3-29ad4bcb5b0e"/>
    <ds:schemaRef ds:uri="http://schemas.microsoft.com/office/2006/documentManagement/types"/>
    <ds:schemaRef ds:uri="9e79f1c0-e9a3-4271-933d-b7d5717d3003"/>
    <ds:schemaRef ds:uri="http://purl.org/dc/terms/"/>
    <ds:schemaRef ds:uri="http://schemas.openxmlformats.org/package/2006/metadata/core-properties"/>
    <ds:schemaRef ds:uri="http://purl.org/dc/dcmitype/"/>
    <ds:schemaRef ds:uri="http://schemas.microsoft.com/office/infopath/2007/PartnerControls"/>
    <ds:schemaRef ds:uri="deb798ad-d4be-4ddd-a4cc-4105dabf3345"/>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1458</TotalTime>
  <Words>349</Words>
  <Application>Microsoft Office PowerPoint</Application>
  <PresentationFormat>Grand écran</PresentationFormat>
  <Paragraphs>51</Paragraphs>
  <Slides>8</Slides>
  <Notes>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8</vt:i4>
      </vt:variant>
    </vt:vector>
  </HeadingPairs>
  <TitlesOfParts>
    <vt:vector size="14" baseType="lpstr">
      <vt:lpstr>Arial</vt:lpstr>
      <vt:lpstr>Arial Black</vt:lpstr>
      <vt:lpstr>Calibri</vt:lpstr>
      <vt:lpstr>Calibri Light</vt:lpstr>
      <vt:lpstr>Poppins</vt:lpstr>
      <vt:lpstr>Thème Office</vt:lpstr>
      <vt:lpstr>Présentation PowerPoint</vt:lpstr>
      <vt:lpstr>Sommaire</vt:lpstr>
      <vt:lpstr>Votre animateur</vt:lpstr>
      <vt:lpstr>Pourquoi un Serious game ? </vt:lpstr>
      <vt:lpstr>Contexte</vt:lpstr>
      <vt:lpstr>Présentation des différentes cartes</vt:lpstr>
      <vt:lpstr>Mécaniques du jeu</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UXscape</dc:title>
  <dc:creator>Bastien Chaudet</dc:creator>
  <cp:lastModifiedBy>Nahel Chokairi</cp:lastModifiedBy>
  <cp:revision>3</cp:revision>
  <dcterms:created xsi:type="dcterms:W3CDTF">2023-10-10T07:35:08Z</dcterms:created>
  <dcterms:modified xsi:type="dcterms:W3CDTF">2025-04-04T08:34:24Z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9e9a456-2778-4ca9-be06-1190b1e1118a_Enabled">
    <vt:lpwstr>true</vt:lpwstr>
  </property>
  <property fmtid="{D5CDD505-2E9C-101B-9397-08002B2CF9AE}" pid="3" name="MSIP_Label_09e9a456-2778-4ca9-be06-1190b1e1118a_SetDate">
    <vt:lpwstr>2023-10-10T08:38:48Z</vt:lpwstr>
  </property>
  <property fmtid="{D5CDD505-2E9C-101B-9397-08002B2CF9AE}" pid="4" name="MSIP_Label_09e9a456-2778-4ca9-be06-1190b1e1118a_Method">
    <vt:lpwstr>Standard</vt:lpwstr>
  </property>
  <property fmtid="{D5CDD505-2E9C-101B-9397-08002B2CF9AE}" pid="5" name="MSIP_Label_09e9a456-2778-4ca9-be06-1190b1e1118a_Name">
    <vt:lpwstr>D3</vt:lpwstr>
  </property>
  <property fmtid="{D5CDD505-2E9C-101B-9397-08002B2CF9AE}" pid="6" name="MSIP_Label_09e9a456-2778-4ca9-be06-1190b1e1118a_SiteId">
    <vt:lpwstr>658ba197-6c73-4fea-91bd-1c7d8de6bf2c</vt:lpwstr>
  </property>
  <property fmtid="{D5CDD505-2E9C-101B-9397-08002B2CF9AE}" pid="7" name="MSIP_Label_09e9a456-2778-4ca9-be06-1190b1e1118a_ActionId">
    <vt:lpwstr>322fc705-fc6a-472c-9c37-5ed02e3d6c93</vt:lpwstr>
  </property>
  <property fmtid="{D5CDD505-2E9C-101B-9397-08002B2CF9AE}" pid="8" name="MSIP_Label_09e9a456-2778-4ca9-be06-1190b1e1118a_ContentBits">
    <vt:lpwstr>0</vt:lpwstr>
  </property>
  <property fmtid="{D5CDD505-2E9C-101B-9397-08002B2CF9AE}" pid="9" name="ContentTypeId">
    <vt:lpwstr>0x010100467E275B694A224EA9EA2B4253583B5B</vt:lpwstr>
  </property>
  <property fmtid="{D5CDD505-2E9C-101B-9397-08002B2CF9AE}" pid="10" name="MediaServiceImageTags">
    <vt:lpwstr/>
  </property>
</Properties>
</file>